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57" r:id="rId3"/>
    <p:sldId id="280" r:id="rId4"/>
    <p:sldId id="281" r:id="rId5"/>
    <p:sldId id="258" r:id="rId6"/>
    <p:sldId id="259" r:id="rId7"/>
    <p:sldId id="260" r:id="rId8"/>
    <p:sldId id="261" r:id="rId9"/>
    <p:sldId id="262" r:id="rId10"/>
    <p:sldId id="263" r:id="rId11"/>
    <p:sldId id="282" r:id="rId12"/>
    <p:sldId id="264" r:id="rId13"/>
    <p:sldId id="266" r:id="rId14"/>
    <p:sldId id="267" r:id="rId15"/>
    <p:sldId id="268" r:id="rId16"/>
    <p:sldId id="270" r:id="rId17"/>
    <p:sldId id="269" r:id="rId18"/>
    <p:sldId id="277" r:id="rId19"/>
    <p:sldId id="283" r:id="rId20"/>
    <p:sldId id="271" r:id="rId21"/>
    <p:sldId id="272" r:id="rId22"/>
    <p:sldId id="273" r:id="rId23"/>
    <p:sldId id="274" r:id="rId24"/>
    <p:sldId id="278" r:id="rId25"/>
    <p:sldId id="279" r:id="rId26"/>
    <p:sldId id="276" r:id="rId27"/>
  </p:sldIdLst>
  <p:sldSz cx="9144000" cy="6858000" type="screen4x3"/>
  <p:notesSz cx="6858000" cy="9144000"/>
  <p:embeddedFontLst>
    <p:embeddedFont>
      <p:font typeface="Decorlz" panose="020B0604020202020204" pitchFamily="2" charset="0"/>
      <p:regular r:id="rId28"/>
    </p:embeddedFont>
  </p:embeddedFontLst>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280" y="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7D2D21BC-434C-45BF-B884-04636ACDFAFE}" type="slidenum">
              <a:rPr lang="ru-RU" altLang="ru-RU"/>
              <a:pPr/>
              <a:t>‹#›</a:t>
            </a:fld>
            <a:endParaRPr lang="ru-RU" altLang="ru-RU"/>
          </a:p>
        </p:txBody>
      </p:sp>
    </p:spTree>
    <p:extLst>
      <p:ext uri="{BB962C8B-B14F-4D97-AF65-F5344CB8AC3E}">
        <p14:creationId xmlns:p14="http://schemas.microsoft.com/office/powerpoint/2010/main" val="2802904840"/>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774F85ED-924E-4ED2-A90E-176284129034}" type="slidenum">
              <a:rPr lang="ru-RU" altLang="ru-RU"/>
              <a:pPr/>
              <a:t>‹#›</a:t>
            </a:fld>
            <a:endParaRPr lang="ru-RU" altLang="ru-RU"/>
          </a:p>
        </p:txBody>
      </p:sp>
    </p:spTree>
    <p:extLst>
      <p:ext uri="{BB962C8B-B14F-4D97-AF65-F5344CB8AC3E}">
        <p14:creationId xmlns:p14="http://schemas.microsoft.com/office/powerpoint/2010/main" val="3640243102"/>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3F7172C4-120F-4183-AA7C-97A3358D62FC}" type="slidenum">
              <a:rPr lang="ru-RU" altLang="ru-RU"/>
              <a:pPr/>
              <a:t>‹#›</a:t>
            </a:fld>
            <a:endParaRPr lang="ru-RU" altLang="ru-RU"/>
          </a:p>
        </p:txBody>
      </p:sp>
    </p:spTree>
    <p:extLst>
      <p:ext uri="{BB962C8B-B14F-4D97-AF65-F5344CB8AC3E}">
        <p14:creationId xmlns:p14="http://schemas.microsoft.com/office/powerpoint/2010/main" val="1964659725"/>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B3DBF0A3-1A95-46DB-B0D7-F9313FA49A70}" type="slidenum">
              <a:rPr lang="ru-RU" altLang="ru-RU"/>
              <a:pPr/>
              <a:t>‹#›</a:t>
            </a:fld>
            <a:endParaRPr lang="ru-RU" altLang="ru-RU"/>
          </a:p>
        </p:txBody>
      </p:sp>
    </p:spTree>
    <p:extLst>
      <p:ext uri="{BB962C8B-B14F-4D97-AF65-F5344CB8AC3E}">
        <p14:creationId xmlns:p14="http://schemas.microsoft.com/office/powerpoint/2010/main" val="2432374074"/>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D5AF16F9-CE5B-43E4-A9F0-C0660C6C2832}" type="slidenum">
              <a:rPr lang="ru-RU" altLang="ru-RU"/>
              <a:pPr/>
              <a:t>‹#›</a:t>
            </a:fld>
            <a:endParaRPr lang="ru-RU" altLang="ru-RU"/>
          </a:p>
        </p:txBody>
      </p:sp>
    </p:spTree>
    <p:extLst>
      <p:ext uri="{BB962C8B-B14F-4D97-AF65-F5344CB8AC3E}">
        <p14:creationId xmlns:p14="http://schemas.microsoft.com/office/powerpoint/2010/main" val="377710819"/>
      </p:ext>
    </p:extLst>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796366FD-A840-4F0A-A8EE-CBF6D78E7085}" type="slidenum">
              <a:rPr lang="ru-RU" altLang="ru-RU"/>
              <a:pPr/>
              <a:t>‹#›</a:t>
            </a:fld>
            <a:endParaRPr lang="ru-RU" altLang="ru-RU"/>
          </a:p>
        </p:txBody>
      </p:sp>
    </p:spTree>
    <p:extLst>
      <p:ext uri="{BB962C8B-B14F-4D97-AF65-F5344CB8AC3E}">
        <p14:creationId xmlns:p14="http://schemas.microsoft.com/office/powerpoint/2010/main" val="4032349068"/>
      </p:ext>
    </p:extLst>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p>
        </p:txBody>
      </p:sp>
      <p:sp>
        <p:nvSpPr>
          <p:cNvPr id="8" name="Нижний колонтитул 7"/>
          <p:cNvSpPr>
            <a:spLocks noGrp="1"/>
          </p:cNvSpPr>
          <p:nvPr>
            <p:ph type="ftr" sz="quarter" idx="11"/>
          </p:nvPr>
        </p:nvSpPr>
        <p:spPr/>
        <p:txBody>
          <a:bodyPr/>
          <a:lstStyle>
            <a:lvl1pPr>
              <a:defRPr/>
            </a:lvl1pPr>
          </a:lstStyle>
          <a:p>
            <a:endParaRPr lang="ru-RU" altLang="ru-RU"/>
          </a:p>
        </p:txBody>
      </p:sp>
      <p:sp>
        <p:nvSpPr>
          <p:cNvPr id="9" name="Номер слайда 8"/>
          <p:cNvSpPr>
            <a:spLocks noGrp="1"/>
          </p:cNvSpPr>
          <p:nvPr>
            <p:ph type="sldNum" sz="quarter" idx="12"/>
          </p:nvPr>
        </p:nvSpPr>
        <p:spPr/>
        <p:txBody>
          <a:bodyPr/>
          <a:lstStyle>
            <a:lvl1pPr>
              <a:defRPr/>
            </a:lvl1pPr>
          </a:lstStyle>
          <a:p>
            <a:fld id="{26EECE45-B2E5-443B-A4F0-DBFA4D49C724}" type="slidenum">
              <a:rPr lang="ru-RU" altLang="ru-RU"/>
              <a:pPr/>
              <a:t>‹#›</a:t>
            </a:fld>
            <a:endParaRPr lang="ru-RU" altLang="ru-RU"/>
          </a:p>
        </p:txBody>
      </p:sp>
    </p:spTree>
    <p:extLst>
      <p:ext uri="{BB962C8B-B14F-4D97-AF65-F5344CB8AC3E}">
        <p14:creationId xmlns:p14="http://schemas.microsoft.com/office/powerpoint/2010/main" val="481798047"/>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p>
        </p:txBody>
      </p:sp>
      <p:sp>
        <p:nvSpPr>
          <p:cNvPr id="4" name="Нижний колонтитул 3"/>
          <p:cNvSpPr>
            <a:spLocks noGrp="1"/>
          </p:cNvSpPr>
          <p:nvPr>
            <p:ph type="ftr" sz="quarter" idx="11"/>
          </p:nvPr>
        </p:nvSpPr>
        <p:spPr/>
        <p:txBody>
          <a:bodyPr/>
          <a:lstStyle>
            <a:lvl1pPr>
              <a:defRPr/>
            </a:lvl1pPr>
          </a:lstStyle>
          <a:p>
            <a:endParaRPr lang="ru-RU" altLang="ru-RU"/>
          </a:p>
        </p:txBody>
      </p:sp>
      <p:sp>
        <p:nvSpPr>
          <p:cNvPr id="5" name="Номер слайда 4"/>
          <p:cNvSpPr>
            <a:spLocks noGrp="1"/>
          </p:cNvSpPr>
          <p:nvPr>
            <p:ph type="sldNum" sz="quarter" idx="12"/>
          </p:nvPr>
        </p:nvSpPr>
        <p:spPr/>
        <p:txBody>
          <a:bodyPr/>
          <a:lstStyle>
            <a:lvl1pPr>
              <a:defRPr/>
            </a:lvl1pPr>
          </a:lstStyle>
          <a:p>
            <a:fld id="{837FE8C7-0FC0-4F81-BD24-688893691F13}" type="slidenum">
              <a:rPr lang="ru-RU" altLang="ru-RU"/>
              <a:pPr/>
              <a:t>‹#›</a:t>
            </a:fld>
            <a:endParaRPr lang="ru-RU" altLang="ru-RU"/>
          </a:p>
        </p:txBody>
      </p:sp>
    </p:spTree>
    <p:extLst>
      <p:ext uri="{BB962C8B-B14F-4D97-AF65-F5344CB8AC3E}">
        <p14:creationId xmlns:p14="http://schemas.microsoft.com/office/powerpoint/2010/main" val="3941582310"/>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p>
        </p:txBody>
      </p:sp>
      <p:sp>
        <p:nvSpPr>
          <p:cNvPr id="3" name="Нижний колонтитул 2"/>
          <p:cNvSpPr>
            <a:spLocks noGrp="1"/>
          </p:cNvSpPr>
          <p:nvPr>
            <p:ph type="ftr" sz="quarter" idx="11"/>
          </p:nvPr>
        </p:nvSpPr>
        <p:spPr/>
        <p:txBody>
          <a:bodyPr/>
          <a:lstStyle>
            <a:lvl1pPr>
              <a:defRPr/>
            </a:lvl1pPr>
          </a:lstStyle>
          <a:p>
            <a:endParaRPr lang="ru-RU" altLang="ru-RU"/>
          </a:p>
        </p:txBody>
      </p:sp>
      <p:sp>
        <p:nvSpPr>
          <p:cNvPr id="4" name="Номер слайда 3"/>
          <p:cNvSpPr>
            <a:spLocks noGrp="1"/>
          </p:cNvSpPr>
          <p:nvPr>
            <p:ph type="sldNum" sz="quarter" idx="12"/>
          </p:nvPr>
        </p:nvSpPr>
        <p:spPr/>
        <p:txBody>
          <a:bodyPr/>
          <a:lstStyle>
            <a:lvl1pPr>
              <a:defRPr/>
            </a:lvl1pPr>
          </a:lstStyle>
          <a:p>
            <a:fld id="{1018B71D-646D-4DFA-A304-933EFEC10D95}" type="slidenum">
              <a:rPr lang="ru-RU" altLang="ru-RU"/>
              <a:pPr/>
              <a:t>‹#›</a:t>
            </a:fld>
            <a:endParaRPr lang="ru-RU" altLang="ru-RU"/>
          </a:p>
        </p:txBody>
      </p:sp>
    </p:spTree>
    <p:extLst>
      <p:ext uri="{BB962C8B-B14F-4D97-AF65-F5344CB8AC3E}">
        <p14:creationId xmlns:p14="http://schemas.microsoft.com/office/powerpoint/2010/main" val="3920669424"/>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F0ABA9CF-F451-460E-87FC-6A13D561ECA1}" type="slidenum">
              <a:rPr lang="ru-RU" altLang="ru-RU"/>
              <a:pPr/>
              <a:t>‹#›</a:t>
            </a:fld>
            <a:endParaRPr lang="ru-RU" altLang="ru-RU"/>
          </a:p>
        </p:txBody>
      </p:sp>
    </p:spTree>
    <p:extLst>
      <p:ext uri="{BB962C8B-B14F-4D97-AF65-F5344CB8AC3E}">
        <p14:creationId xmlns:p14="http://schemas.microsoft.com/office/powerpoint/2010/main" val="3467425651"/>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4431629F-7C3B-49AA-93ED-B84FF59F04C6}" type="slidenum">
              <a:rPr lang="ru-RU" altLang="ru-RU"/>
              <a:pPr/>
              <a:t>‹#›</a:t>
            </a:fld>
            <a:endParaRPr lang="ru-RU" altLang="ru-RU"/>
          </a:p>
        </p:txBody>
      </p:sp>
    </p:spTree>
    <p:extLst>
      <p:ext uri="{BB962C8B-B14F-4D97-AF65-F5344CB8AC3E}">
        <p14:creationId xmlns:p14="http://schemas.microsoft.com/office/powerpoint/2010/main" val="3158922163"/>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DBB3AF9-7516-4757-82C2-2A24A543DECF}"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edg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71438" y="187325"/>
            <a:ext cx="8964612" cy="1512888"/>
          </a:xfrm>
          <a:prstGeom prst="rect">
            <a:avLst/>
          </a:prstGeom>
        </p:spPr>
        <p:txBody>
          <a:bodyPr wrap="none" fromWordArt="1">
            <a:prstTxWarp prst="textPlain">
              <a:avLst>
                <a:gd name="adj" fmla="val 50000"/>
              </a:avLst>
            </a:prstTxWarp>
          </a:bodyPr>
          <a:lstStyle/>
          <a:p>
            <a:pPr algn="ctr"/>
            <a:r>
              <a:rPr lang="ru-RU" sz="3600" kern="10">
                <a:ln w="31750">
                  <a:solidFill>
                    <a:srgbClr val="008000"/>
                  </a:solidFill>
                  <a:round/>
                  <a:headEnd/>
                  <a:tailEnd/>
                </a:ln>
                <a:solidFill>
                  <a:schemeClr val="hlink">
                    <a:alpha val="50000"/>
                  </a:schemeClr>
                </a:solidFill>
                <a:effectLst>
                  <a:outerShdw dist="45791" dir="2021404" algn="ctr" rotWithShape="0">
                    <a:srgbClr val="9999FF"/>
                  </a:outerShdw>
                </a:effectLst>
                <a:latin typeface="Decorlz"/>
              </a:rPr>
              <a:t>ВОЗВРАЩЕНИЕ</a:t>
            </a:r>
          </a:p>
          <a:p>
            <a:pPr algn="ctr"/>
            <a:r>
              <a:rPr lang="ru-RU" sz="3600" kern="10">
                <a:ln w="31750">
                  <a:solidFill>
                    <a:srgbClr val="008000"/>
                  </a:solidFill>
                  <a:round/>
                  <a:headEnd/>
                  <a:tailEnd/>
                </a:ln>
                <a:solidFill>
                  <a:schemeClr val="hlink">
                    <a:alpha val="50000"/>
                  </a:schemeClr>
                </a:solidFill>
                <a:effectLst>
                  <a:outerShdw dist="45791" dir="2021404" algn="ctr" rotWithShape="0">
                    <a:srgbClr val="9999FF"/>
                  </a:outerShdw>
                </a:effectLst>
                <a:latin typeface="Decorlz"/>
              </a:rPr>
              <a:t>   ЕКАТЕРИНЫ </a:t>
            </a:r>
            <a:r>
              <a:rPr lang="en-US" sz="3600" kern="10">
                <a:ln w="31750">
                  <a:solidFill>
                    <a:srgbClr val="008000"/>
                  </a:solidFill>
                  <a:round/>
                  <a:headEnd/>
                  <a:tailEnd/>
                </a:ln>
                <a:solidFill>
                  <a:schemeClr val="hlink">
                    <a:alpha val="50000"/>
                  </a:schemeClr>
                </a:solidFill>
                <a:effectLst>
                  <a:outerShdw dist="45791" dir="2021404" algn="ctr" rotWithShape="0">
                    <a:srgbClr val="9999FF"/>
                  </a:outerShdw>
                </a:effectLst>
                <a:latin typeface="Decorlz"/>
              </a:rPr>
              <a:t>II</a:t>
            </a:r>
            <a:endParaRPr lang="ru-RU" sz="3600" kern="10">
              <a:ln w="31750">
                <a:solidFill>
                  <a:srgbClr val="008000"/>
                </a:solidFill>
                <a:round/>
                <a:headEnd/>
                <a:tailEnd/>
              </a:ln>
              <a:solidFill>
                <a:schemeClr val="hlink">
                  <a:alpha val="50000"/>
                </a:schemeClr>
              </a:solidFill>
              <a:effectLst>
                <a:outerShdw dist="45791" dir="2021404" algn="ctr" rotWithShape="0">
                  <a:srgbClr val="9999FF"/>
                </a:outerShdw>
              </a:effectLst>
              <a:latin typeface="Decorlz"/>
            </a:endParaRPr>
          </a:p>
        </p:txBody>
      </p:sp>
      <p:sp>
        <p:nvSpPr>
          <p:cNvPr id="2051" name="Text Box 3"/>
          <p:cNvSpPr txBox="1">
            <a:spLocks noChangeArrowheads="1"/>
          </p:cNvSpPr>
          <p:nvPr/>
        </p:nvSpPr>
        <p:spPr bwMode="auto">
          <a:xfrm>
            <a:off x="2268538" y="4365625"/>
            <a:ext cx="427513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ru-RU" altLang="ru-RU" sz="2400" b="1" i="1">
                <a:solidFill>
                  <a:srgbClr val="006699"/>
                </a:solidFill>
                <a:latin typeface="Times New Roman" panose="02020603050405020304" pitchFamily="18" charset="0"/>
              </a:rPr>
              <a:t>УЧЕБНЫЙ СЛАЙД-ФИЛЬМ </a:t>
            </a:r>
          </a:p>
        </p:txBody>
      </p:sp>
      <p:sp>
        <p:nvSpPr>
          <p:cNvPr id="2052" name="Text Box 4"/>
          <p:cNvSpPr txBox="1">
            <a:spLocks noChangeArrowheads="1"/>
          </p:cNvSpPr>
          <p:nvPr/>
        </p:nvSpPr>
        <p:spPr bwMode="auto">
          <a:xfrm>
            <a:off x="2268538" y="4941888"/>
            <a:ext cx="4238625" cy="579437"/>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ru-RU" altLang="ru-RU" sz="3200" b="1" i="1">
                <a:solidFill>
                  <a:srgbClr val="008000"/>
                </a:solidFill>
                <a:latin typeface="Times New Roman" panose="02020603050405020304" pitchFamily="18" charset="0"/>
              </a:rPr>
              <a:t>КУБАНОВЕДЕНИЕ</a:t>
            </a:r>
          </a:p>
        </p:txBody>
      </p:sp>
      <p:sp>
        <p:nvSpPr>
          <p:cNvPr id="2053" name="Text Box 5"/>
          <p:cNvSpPr txBox="1">
            <a:spLocks noChangeArrowheads="1"/>
          </p:cNvSpPr>
          <p:nvPr/>
        </p:nvSpPr>
        <p:spPr bwMode="auto">
          <a:xfrm>
            <a:off x="0" y="5667375"/>
            <a:ext cx="4356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altLang="ru-RU" b="1" i="1">
                <a:solidFill>
                  <a:srgbClr val="006699"/>
                </a:solidFill>
                <a:latin typeface="Times New Roman" panose="02020603050405020304" pitchFamily="18" charset="0"/>
              </a:rPr>
              <a:t>КЭП «Разработка и создание мультимедийных учебных пособий  по разделу «Искусство» курса «Кубановедение»</a:t>
            </a:r>
          </a:p>
        </p:txBody>
      </p:sp>
      <p:sp>
        <p:nvSpPr>
          <p:cNvPr id="2054" name="Text Box 6"/>
          <p:cNvSpPr txBox="1">
            <a:spLocks noChangeArrowheads="1"/>
          </p:cNvSpPr>
          <p:nvPr/>
        </p:nvSpPr>
        <p:spPr bwMode="auto">
          <a:xfrm>
            <a:off x="5319713" y="5734050"/>
            <a:ext cx="38242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altLang="ru-RU" b="1" i="1">
                <a:solidFill>
                  <a:srgbClr val="006699"/>
                </a:solidFill>
                <a:latin typeface="Times New Roman" panose="02020603050405020304" pitchFamily="18" charset="0"/>
              </a:rPr>
              <a:t>МОУСОШ № 7</a:t>
            </a:r>
          </a:p>
          <a:p>
            <a:pPr algn="ctr"/>
            <a:r>
              <a:rPr lang="ru-RU" altLang="ru-RU" b="1" i="1">
                <a:solidFill>
                  <a:srgbClr val="006699"/>
                </a:solidFill>
                <a:latin typeface="Times New Roman" panose="02020603050405020304" pitchFamily="18" charset="0"/>
              </a:rPr>
              <a:t>г. Хадыженск, Краснодарский край </a:t>
            </a:r>
          </a:p>
        </p:txBody>
      </p:sp>
      <p:pic>
        <p:nvPicPr>
          <p:cNvPr id="2055" name="Picture 7" descr="Памятник Екатерине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44675"/>
            <a:ext cx="2290762" cy="25193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G_0303"/>
          <p:cNvPicPr>
            <a:picLocks noChangeAspect="1" noChangeArrowheads="1"/>
          </p:cNvPicPr>
          <p:nvPr/>
        </p:nvPicPr>
        <p:blipFill>
          <a:blip r:embed="rId4" cstate="print">
            <a:extLst>
              <a:ext uri="{28A0092B-C50C-407E-A947-70E740481C1C}">
                <a14:useLocalDpi xmlns:a14="http://schemas.microsoft.com/office/drawing/2010/main" val="0"/>
              </a:ext>
            </a:extLst>
          </a:blip>
          <a:srcRect b="8650"/>
          <a:stretch>
            <a:fillRect/>
          </a:stretch>
        </p:blipFill>
        <p:spPr bwMode="auto">
          <a:xfrm>
            <a:off x="6443663" y="1844675"/>
            <a:ext cx="24352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edge/>
    <p:sndAc>
      <p:stSnd loop="1">
        <p:snd r:embed="rId2" name="0.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1000"/>
                                        <p:tgtEl>
                                          <p:spTgt spid="2052"/>
                                        </p:tgtEl>
                                      </p:cBhvr>
                                    </p:animEffect>
                                    <p:anim calcmode="lin" valueType="num">
                                      <p:cBhvr>
                                        <p:cTn id="14" dur="1000" fill="hold"/>
                                        <p:tgtEl>
                                          <p:spTgt spid="2052"/>
                                        </p:tgtEl>
                                        <p:attrNameLst>
                                          <p:attrName>ppt_x</p:attrName>
                                        </p:attrNameLst>
                                      </p:cBhvr>
                                      <p:tavLst>
                                        <p:tav tm="0">
                                          <p:val>
                                            <p:strVal val="#ppt_x"/>
                                          </p:val>
                                        </p:tav>
                                        <p:tav tm="100000">
                                          <p:val>
                                            <p:strVal val="#ppt_x"/>
                                          </p:val>
                                        </p:tav>
                                      </p:tavLst>
                                    </p:anim>
                                    <p:anim calcmode="lin" valueType="num">
                                      <p:cBhvr>
                                        <p:cTn id="15" dur="1000" fill="hold"/>
                                        <p:tgtEl>
                                          <p:spTgt spid="2052"/>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anim calcmode="lin" valueType="num">
                                      <p:cBhvr>
                                        <p:cTn id="20" dur="1000" fill="hold"/>
                                        <p:tgtEl>
                                          <p:spTgt spid="2051"/>
                                        </p:tgtEl>
                                        <p:attrNameLst>
                                          <p:attrName>ppt_x</p:attrName>
                                        </p:attrNameLst>
                                      </p:cBhvr>
                                      <p:tavLst>
                                        <p:tav tm="0">
                                          <p:val>
                                            <p:strVal val="#ppt_x"/>
                                          </p:val>
                                        </p:tav>
                                        <p:tav tm="100000">
                                          <p:val>
                                            <p:strVal val="#ppt_x"/>
                                          </p:val>
                                        </p:tav>
                                      </p:tavLst>
                                    </p:anim>
                                    <p:anim calcmode="lin" valueType="num">
                                      <p:cBhvr>
                                        <p:cTn id="21" dur="1000" fill="hold"/>
                                        <p:tgtEl>
                                          <p:spTgt spid="2051"/>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53" presetClass="entr" presetSubtype="0" fill="hold" nodeType="afterEffect">
                                  <p:stCondLst>
                                    <p:cond delay="0"/>
                                  </p:stCondLst>
                                  <p:childTnLst>
                                    <p:set>
                                      <p:cBhvr>
                                        <p:cTn id="24" dur="1" fill="hold">
                                          <p:stCondLst>
                                            <p:cond delay="0"/>
                                          </p:stCondLst>
                                        </p:cTn>
                                        <p:tgtEl>
                                          <p:spTgt spid="2055"/>
                                        </p:tgtEl>
                                        <p:attrNameLst>
                                          <p:attrName>style.visibility</p:attrName>
                                        </p:attrNameLst>
                                      </p:cBhvr>
                                      <p:to>
                                        <p:strVal val="visible"/>
                                      </p:to>
                                    </p:set>
                                    <p:anim calcmode="lin" valueType="num">
                                      <p:cBhvr>
                                        <p:cTn id="25" dur="2000" fill="hold"/>
                                        <p:tgtEl>
                                          <p:spTgt spid="2055"/>
                                        </p:tgtEl>
                                        <p:attrNameLst>
                                          <p:attrName>ppt_w</p:attrName>
                                        </p:attrNameLst>
                                      </p:cBhvr>
                                      <p:tavLst>
                                        <p:tav tm="0">
                                          <p:val>
                                            <p:fltVal val="0"/>
                                          </p:val>
                                        </p:tav>
                                        <p:tav tm="100000">
                                          <p:val>
                                            <p:strVal val="#ppt_w"/>
                                          </p:val>
                                        </p:tav>
                                      </p:tavLst>
                                    </p:anim>
                                    <p:anim calcmode="lin" valueType="num">
                                      <p:cBhvr>
                                        <p:cTn id="26" dur="2000" fill="hold"/>
                                        <p:tgtEl>
                                          <p:spTgt spid="2055"/>
                                        </p:tgtEl>
                                        <p:attrNameLst>
                                          <p:attrName>ppt_h</p:attrName>
                                        </p:attrNameLst>
                                      </p:cBhvr>
                                      <p:tavLst>
                                        <p:tav tm="0">
                                          <p:val>
                                            <p:fltVal val="0"/>
                                          </p:val>
                                        </p:tav>
                                        <p:tav tm="100000">
                                          <p:val>
                                            <p:strVal val="#ppt_h"/>
                                          </p:val>
                                        </p:tav>
                                      </p:tavLst>
                                    </p:anim>
                                    <p:animEffect transition="in" filter="fade">
                                      <p:cBhvr>
                                        <p:cTn id="27" dur="2000"/>
                                        <p:tgtEl>
                                          <p:spTgt spid="2055"/>
                                        </p:tgtEl>
                                      </p:cBhvr>
                                    </p:animEffect>
                                  </p:childTnLst>
                                </p:cTn>
                              </p:par>
                              <p:par>
                                <p:cTn id="28" presetID="53" presetClass="entr" presetSubtype="0" fill="hold" nodeType="withEffect">
                                  <p:stCondLst>
                                    <p:cond delay="0"/>
                                  </p:stCondLst>
                                  <p:childTnLst>
                                    <p:set>
                                      <p:cBhvr>
                                        <p:cTn id="29" dur="1" fill="hold">
                                          <p:stCondLst>
                                            <p:cond delay="0"/>
                                          </p:stCondLst>
                                        </p:cTn>
                                        <p:tgtEl>
                                          <p:spTgt spid="2056"/>
                                        </p:tgtEl>
                                        <p:attrNameLst>
                                          <p:attrName>style.visibility</p:attrName>
                                        </p:attrNameLst>
                                      </p:cBhvr>
                                      <p:to>
                                        <p:strVal val="visible"/>
                                      </p:to>
                                    </p:set>
                                    <p:anim calcmode="lin" valueType="num">
                                      <p:cBhvr>
                                        <p:cTn id="30" dur="3000" fill="hold"/>
                                        <p:tgtEl>
                                          <p:spTgt spid="2056"/>
                                        </p:tgtEl>
                                        <p:attrNameLst>
                                          <p:attrName>ppt_w</p:attrName>
                                        </p:attrNameLst>
                                      </p:cBhvr>
                                      <p:tavLst>
                                        <p:tav tm="0">
                                          <p:val>
                                            <p:fltVal val="0"/>
                                          </p:val>
                                        </p:tav>
                                        <p:tav tm="100000">
                                          <p:val>
                                            <p:strVal val="#ppt_w"/>
                                          </p:val>
                                        </p:tav>
                                      </p:tavLst>
                                    </p:anim>
                                    <p:anim calcmode="lin" valueType="num">
                                      <p:cBhvr>
                                        <p:cTn id="31" dur="3000" fill="hold"/>
                                        <p:tgtEl>
                                          <p:spTgt spid="2056"/>
                                        </p:tgtEl>
                                        <p:attrNameLst>
                                          <p:attrName>ppt_h</p:attrName>
                                        </p:attrNameLst>
                                      </p:cBhvr>
                                      <p:tavLst>
                                        <p:tav tm="0">
                                          <p:val>
                                            <p:fltVal val="0"/>
                                          </p:val>
                                        </p:tav>
                                        <p:tav tm="100000">
                                          <p:val>
                                            <p:strVal val="#ppt_h"/>
                                          </p:val>
                                        </p:tav>
                                      </p:tavLst>
                                    </p:anim>
                                    <p:animEffect transition="in" filter="fade">
                                      <p:cBhvr>
                                        <p:cTn id="32" dur="3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P spid="2051" grpId="0"/>
      <p:bldP spid="20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G_0319"/>
          <p:cNvPicPr>
            <a:picLocks noChangeAspect="1" noChangeArrowheads="1"/>
          </p:cNvPicPr>
          <p:nvPr/>
        </p:nvPicPr>
        <p:blipFill>
          <a:blip r:embed="rId2" cstate="print">
            <a:extLst>
              <a:ext uri="{28A0092B-C50C-407E-A947-70E740481C1C}">
                <a14:useLocalDpi xmlns:a14="http://schemas.microsoft.com/office/drawing/2010/main" val="0"/>
              </a:ext>
            </a:extLst>
          </a:blip>
          <a:srcRect l="13380"/>
          <a:stretch>
            <a:fillRect/>
          </a:stretch>
        </p:blipFill>
        <p:spPr bwMode="auto">
          <a:xfrm>
            <a:off x="0" y="0"/>
            <a:ext cx="4454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4500563" y="0"/>
            <a:ext cx="4643437" cy="691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    Как и в 1896 году на специальных подставках были вынесены главные реликвии кубанского казачества – Жалованная в 1793 году императрицей Екатериной Второй грамота. Ларец с землей из памятных мест Кубани и войсковое Евангелие, отпечатанное в типографии Священного Синода в 1830 году.</a:t>
            </a:r>
          </a:p>
          <a:p>
            <a:pPr algn="just">
              <a:lnSpc>
                <a:spcPct val="85000"/>
              </a:lnSpc>
            </a:pPr>
            <a:r>
              <a:rPr lang="ru-RU" altLang="ru-RU" sz="2100">
                <a:latin typeface="Times New Roman" panose="02020603050405020304" pitchFamily="18" charset="0"/>
              </a:rPr>
              <a:t>   Церемония открытия памятника практически полностью повторила сценарий событий столетней давности.</a:t>
            </a:r>
          </a:p>
          <a:p>
            <a:pPr algn="just">
              <a:lnSpc>
                <a:spcPct val="85000"/>
              </a:lnSpc>
            </a:pPr>
            <a:r>
              <a:rPr lang="ru-RU" altLang="ru-RU" sz="2100">
                <a:latin typeface="Times New Roman" panose="02020603050405020304" pitchFamily="18" charset="0"/>
              </a:rPr>
              <a:t>    И также величаво, как много лет назад, спало покрывало, открыв взорам людей фигуры императрицы и ее верных помощников  - князя Потемкина и казачьих старшин. </a:t>
            </a:r>
          </a:p>
          <a:p>
            <a:pPr algn="just">
              <a:lnSpc>
                <a:spcPct val="85000"/>
              </a:lnSpc>
            </a:pPr>
            <a:r>
              <a:rPr lang="ru-RU" altLang="ru-RU" sz="2100">
                <a:latin typeface="Times New Roman" panose="02020603050405020304" pitchFamily="18" charset="0"/>
              </a:rPr>
              <a:t>   </a:t>
            </a:r>
          </a:p>
          <a:p>
            <a:pPr algn="just">
              <a:lnSpc>
                <a:spcPct val="85000"/>
              </a:lnSpc>
            </a:pPr>
            <a:r>
              <a:rPr lang="ru-RU" altLang="ru-RU" sz="2100">
                <a:latin typeface="Times New Roman" panose="02020603050405020304" pitchFamily="18" charset="0"/>
              </a:rPr>
              <a:t>   О счастливом возвращении Кубани ее главного символа ровно в полдень все православные храмы  края возвестили малиновым перезвоном колоколов.</a:t>
            </a:r>
          </a:p>
          <a:p>
            <a:pPr algn="just">
              <a:lnSpc>
                <a:spcPct val="85000"/>
              </a:lnSpc>
            </a:pPr>
            <a:endParaRPr lang="ru-RU" altLang="ru-RU" sz="2100">
              <a:latin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3000" fill="hold"/>
                                        <p:tgtEl>
                                          <p:spTgt spid="11266"/>
                                        </p:tgtEl>
                                        <p:attrNameLst>
                                          <p:attrName>ppt_w</p:attrName>
                                        </p:attrNameLst>
                                      </p:cBhvr>
                                      <p:tavLst>
                                        <p:tav tm="0">
                                          <p:val>
                                            <p:fltVal val="0"/>
                                          </p:val>
                                        </p:tav>
                                        <p:tav tm="100000">
                                          <p:val>
                                            <p:strVal val="#ppt_w"/>
                                          </p:val>
                                        </p:tav>
                                      </p:tavLst>
                                    </p:anim>
                                    <p:anim calcmode="lin" valueType="num">
                                      <p:cBhvr>
                                        <p:cTn id="8" dur="3000" fill="hold"/>
                                        <p:tgtEl>
                                          <p:spTgt spid="11266"/>
                                        </p:tgtEl>
                                        <p:attrNameLst>
                                          <p:attrName>ppt_h</p:attrName>
                                        </p:attrNameLst>
                                      </p:cBhvr>
                                      <p:tavLst>
                                        <p:tav tm="0">
                                          <p:val>
                                            <p:fltVal val="0"/>
                                          </p:val>
                                        </p:tav>
                                        <p:tav tm="100000">
                                          <p:val>
                                            <p:strVal val="#ppt_h"/>
                                          </p:val>
                                        </p:tav>
                                      </p:tavLst>
                                    </p:anim>
                                    <p:animEffect transition="in" filter="fade">
                                      <p:cBhvr>
                                        <p:cTn id="9" dur="3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0" y="0"/>
            <a:ext cx="5969000" cy="6858000"/>
          </a:xfrm>
          <a:prstGeom prst="rect">
            <a:avLst/>
          </a:prstGeom>
          <a:noFill/>
          <a:ln w="12700">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2291" name="Text Box 3"/>
          <p:cNvSpPr txBox="1">
            <a:spLocks noChangeArrowheads="1"/>
          </p:cNvSpPr>
          <p:nvPr/>
        </p:nvSpPr>
        <p:spPr bwMode="auto">
          <a:xfrm>
            <a:off x="0" y="3429000"/>
            <a:ext cx="31321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ru-RU" altLang="ru-RU" sz="1600" i="1">
                <a:solidFill>
                  <a:schemeClr val="accent2"/>
                </a:solidFill>
                <a:latin typeface="Times New Roman" panose="02020603050405020304" pitchFamily="18" charset="0"/>
              </a:rPr>
              <a:t>Заслуженный художник России А.А.Аполлонов</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3000" fill="hold"/>
                                        <p:tgtEl>
                                          <p:spTgt spid="12290"/>
                                        </p:tgtEl>
                                        <p:attrNameLst>
                                          <p:attrName>ppt_w</p:attrName>
                                        </p:attrNameLst>
                                      </p:cBhvr>
                                      <p:tavLst>
                                        <p:tav tm="0">
                                          <p:val>
                                            <p:fltVal val="0"/>
                                          </p:val>
                                        </p:tav>
                                        <p:tav tm="100000">
                                          <p:val>
                                            <p:strVal val="#ppt_w"/>
                                          </p:val>
                                        </p:tav>
                                      </p:tavLst>
                                    </p:anim>
                                    <p:anim calcmode="lin" valueType="num">
                                      <p:cBhvr>
                                        <p:cTn id="8" dur="3000" fill="hold"/>
                                        <p:tgtEl>
                                          <p:spTgt spid="12290"/>
                                        </p:tgtEl>
                                        <p:attrNameLst>
                                          <p:attrName>ppt_h</p:attrName>
                                        </p:attrNameLst>
                                      </p:cBhvr>
                                      <p:tavLst>
                                        <p:tav tm="0">
                                          <p:val>
                                            <p:fltVal val="0"/>
                                          </p:val>
                                        </p:tav>
                                        <p:tav tm="100000">
                                          <p:val>
                                            <p:strVal val="#ppt_h"/>
                                          </p:val>
                                        </p:tav>
                                      </p:tavLst>
                                    </p:anim>
                                    <p:animEffect transition="in" filter="fade">
                                      <p:cBhvr>
                                        <p:cTn id="9" dur="3000"/>
                                        <p:tgtEl>
                                          <p:spTgt spid="1229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2291"/>
                                        </p:tgtEl>
                                        <p:attrNameLst>
                                          <p:attrName>style.visibility</p:attrName>
                                        </p:attrNameLst>
                                      </p:cBhvr>
                                      <p:to>
                                        <p:strVal val="visible"/>
                                      </p:to>
                                    </p:set>
                                    <p:anim calcmode="lin" valueType="num">
                                      <p:cBhvr>
                                        <p:cTn id="12" dur="2000" fill="hold"/>
                                        <p:tgtEl>
                                          <p:spTgt spid="12291"/>
                                        </p:tgtEl>
                                        <p:attrNameLst>
                                          <p:attrName>ppt_w</p:attrName>
                                        </p:attrNameLst>
                                      </p:cBhvr>
                                      <p:tavLst>
                                        <p:tav tm="0">
                                          <p:val>
                                            <p:fltVal val="0"/>
                                          </p:val>
                                        </p:tav>
                                        <p:tav tm="100000">
                                          <p:val>
                                            <p:strVal val="#ppt_w"/>
                                          </p:val>
                                        </p:tav>
                                      </p:tavLst>
                                    </p:anim>
                                    <p:anim calcmode="lin" valueType="num">
                                      <p:cBhvr>
                                        <p:cTn id="13" dur="2000" fill="hold"/>
                                        <p:tgtEl>
                                          <p:spTgt spid="12291"/>
                                        </p:tgtEl>
                                        <p:attrNameLst>
                                          <p:attrName>ppt_h</p:attrName>
                                        </p:attrNameLst>
                                      </p:cBhvr>
                                      <p:tavLst>
                                        <p:tav tm="0">
                                          <p:val>
                                            <p:fltVal val="0"/>
                                          </p:val>
                                        </p:tav>
                                        <p:tav tm="100000">
                                          <p:val>
                                            <p:strVal val="#ppt_h"/>
                                          </p:val>
                                        </p:tav>
                                      </p:tavLst>
                                    </p:anim>
                                    <p:animEffect transition="in" filter="fade">
                                      <p:cBhvr>
                                        <p:cTn id="14"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G_0285"/>
          <p:cNvPicPr>
            <a:picLocks noChangeAspect="1" noChangeArrowheads="1"/>
          </p:cNvPicPr>
          <p:nvPr/>
        </p:nvPicPr>
        <p:blipFill>
          <a:blip r:embed="rId2" cstate="print">
            <a:extLst>
              <a:ext uri="{28A0092B-C50C-407E-A947-70E740481C1C}">
                <a14:useLocalDpi xmlns:a14="http://schemas.microsoft.com/office/drawing/2010/main" val="0"/>
              </a:ext>
            </a:extLst>
          </a:blip>
          <a:srcRect l="19839" r="13380"/>
          <a:stretch>
            <a:fillRect/>
          </a:stretch>
        </p:blipFill>
        <p:spPr bwMode="auto">
          <a:xfrm>
            <a:off x="0" y="0"/>
            <a:ext cx="343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IMG_029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3000" fill="hold"/>
                                        <p:tgtEl>
                                          <p:spTgt spid="13314"/>
                                        </p:tgtEl>
                                        <p:attrNameLst>
                                          <p:attrName>ppt_w</p:attrName>
                                        </p:attrNameLst>
                                      </p:cBhvr>
                                      <p:tavLst>
                                        <p:tav tm="0">
                                          <p:val>
                                            <p:fltVal val="0"/>
                                          </p:val>
                                        </p:tav>
                                        <p:tav tm="100000">
                                          <p:val>
                                            <p:strVal val="#ppt_w"/>
                                          </p:val>
                                        </p:tav>
                                      </p:tavLst>
                                    </p:anim>
                                    <p:anim calcmode="lin" valueType="num">
                                      <p:cBhvr>
                                        <p:cTn id="8" dur="3000" fill="hold"/>
                                        <p:tgtEl>
                                          <p:spTgt spid="13314"/>
                                        </p:tgtEl>
                                        <p:attrNameLst>
                                          <p:attrName>ppt_h</p:attrName>
                                        </p:attrNameLst>
                                      </p:cBhvr>
                                      <p:tavLst>
                                        <p:tav tm="0">
                                          <p:val>
                                            <p:fltVal val="0"/>
                                          </p:val>
                                        </p:tav>
                                        <p:tav tm="100000">
                                          <p:val>
                                            <p:strVal val="#ppt_h"/>
                                          </p:val>
                                        </p:tav>
                                      </p:tavLst>
                                    </p:anim>
                                    <p:animEffect transition="in" filter="fade">
                                      <p:cBhvr>
                                        <p:cTn id="9" dur="3000"/>
                                        <p:tgtEl>
                                          <p:spTgt spid="13314"/>
                                        </p:tgtEl>
                                      </p:cBhvr>
                                    </p:animEffect>
                                  </p:childTnLst>
                                </p:cTn>
                              </p:par>
                            </p:childTnLst>
                          </p:cTn>
                        </p:par>
                        <p:par>
                          <p:cTn id="10" fill="hold" nodeType="afterGroup">
                            <p:stCondLst>
                              <p:cond delay="3000"/>
                            </p:stCondLst>
                            <p:childTnLst>
                              <p:par>
                                <p:cTn id="11" presetID="53" presetClass="entr" presetSubtype="0" fill="hold" nodeType="afterEffect">
                                  <p:stCondLst>
                                    <p:cond delay="0"/>
                                  </p:stCondLst>
                                  <p:childTnLst>
                                    <p:set>
                                      <p:cBhvr>
                                        <p:cTn id="12" dur="1" fill="hold">
                                          <p:stCondLst>
                                            <p:cond delay="0"/>
                                          </p:stCondLst>
                                        </p:cTn>
                                        <p:tgtEl>
                                          <p:spTgt spid="13315"/>
                                        </p:tgtEl>
                                        <p:attrNameLst>
                                          <p:attrName>style.visibility</p:attrName>
                                        </p:attrNameLst>
                                      </p:cBhvr>
                                      <p:to>
                                        <p:strVal val="visible"/>
                                      </p:to>
                                    </p:set>
                                    <p:anim calcmode="lin" valueType="num">
                                      <p:cBhvr>
                                        <p:cTn id="13" dur="3000" fill="hold"/>
                                        <p:tgtEl>
                                          <p:spTgt spid="13315"/>
                                        </p:tgtEl>
                                        <p:attrNameLst>
                                          <p:attrName>ppt_w</p:attrName>
                                        </p:attrNameLst>
                                      </p:cBhvr>
                                      <p:tavLst>
                                        <p:tav tm="0">
                                          <p:val>
                                            <p:fltVal val="0"/>
                                          </p:val>
                                        </p:tav>
                                        <p:tav tm="100000">
                                          <p:val>
                                            <p:strVal val="#ppt_w"/>
                                          </p:val>
                                        </p:tav>
                                      </p:tavLst>
                                    </p:anim>
                                    <p:anim calcmode="lin" valueType="num">
                                      <p:cBhvr>
                                        <p:cTn id="14" dur="3000" fill="hold"/>
                                        <p:tgtEl>
                                          <p:spTgt spid="13315"/>
                                        </p:tgtEl>
                                        <p:attrNameLst>
                                          <p:attrName>ppt_h</p:attrName>
                                        </p:attrNameLst>
                                      </p:cBhvr>
                                      <p:tavLst>
                                        <p:tav tm="0">
                                          <p:val>
                                            <p:fltVal val="0"/>
                                          </p:val>
                                        </p:tav>
                                        <p:tav tm="100000">
                                          <p:val>
                                            <p:strVal val="#ppt_h"/>
                                          </p:val>
                                        </p:tav>
                                      </p:tavLst>
                                    </p:anim>
                                    <p:animEffect transition="in" filter="fade">
                                      <p:cBhvr>
                                        <p:cTn id="15" dur="3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G_02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IMG_02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1419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3000" fill="hold"/>
                                        <p:tgtEl>
                                          <p:spTgt spid="14338"/>
                                        </p:tgtEl>
                                        <p:attrNameLst>
                                          <p:attrName>ppt_w</p:attrName>
                                        </p:attrNameLst>
                                      </p:cBhvr>
                                      <p:tavLst>
                                        <p:tav tm="0">
                                          <p:val>
                                            <p:fltVal val="0"/>
                                          </p:val>
                                        </p:tav>
                                        <p:tav tm="100000">
                                          <p:val>
                                            <p:strVal val="#ppt_w"/>
                                          </p:val>
                                        </p:tav>
                                      </p:tavLst>
                                    </p:anim>
                                    <p:anim calcmode="lin" valueType="num">
                                      <p:cBhvr>
                                        <p:cTn id="8" dur="3000" fill="hold"/>
                                        <p:tgtEl>
                                          <p:spTgt spid="14338"/>
                                        </p:tgtEl>
                                        <p:attrNameLst>
                                          <p:attrName>ppt_h</p:attrName>
                                        </p:attrNameLst>
                                      </p:cBhvr>
                                      <p:tavLst>
                                        <p:tav tm="0">
                                          <p:val>
                                            <p:fltVal val="0"/>
                                          </p:val>
                                        </p:tav>
                                        <p:tav tm="100000">
                                          <p:val>
                                            <p:strVal val="#ppt_h"/>
                                          </p:val>
                                        </p:tav>
                                      </p:tavLst>
                                    </p:anim>
                                    <p:animEffect transition="in" filter="fade">
                                      <p:cBhvr>
                                        <p:cTn id="9" dur="3000"/>
                                        <p:tgtEl>
                                          <p:spTgt spid="14338"/>
                                        </p:tgtEl>
                                      </p:cBhvr>
                                    </p:animEffect>
                                  </p:childTnLst>
                                </p:cTn>
                              </p:par>
                              <p:par>
                                <p:cTn id="10" presetID="53" presetClass="entr" presetSubtype="0" fill="hold" nodeType="withEffect">
                                  <p:stCondLst>
                                    <p:cond delay="0"/>
                                  </p:stCondLst>
                                  <p:childTnLst>
                                    <p:set>
                                      <p:cBhvr>
                                        <p:cTn id="11" dur="1" fill="hold">
                                          <p:stCondLst>
                                            <p:cond delay="0"/>
                                          </p:stCondLst>
                                        </p:cTn>
                                        <p:tgtEl>
                                          <p:spTgt spid="14339"/>
                                        </p:tgtEl>
                                        <p:attrNameLst>
                                          <p:attrName>style.visibility</p:attrName>
                                        </p:attrNameLst>
                                      </p:cBhvr>
                                      <p:to>
                                        <p:strVal val="visible"/>
                                      </p:to>
                                    </p:set>
                                    <p:anim calcmode="lin" valueType="num">
                                      <p:cBhvr>
                                        <p:cTn id="12" dur="3000" fill="hold"/>
                                        <p:tgtEl>
                                          <p:spTgt spid="14339"/>
                                        </p:tgtEl>
                                        <p:attrNameLst>
                                          <p:attrName>ppt_w</p:attrName>
                                        </p:attrNameLst>
                                      </p:cBhvr>
                                      <p:tavLst>
                                        <p:tav tm="0">
                                          <p:val>
                                            <p:fltVal val="0"/>
                                          </p:val>
                                        </p:tav>
                                        <p:tav tm="100000">
                                          <p:val>
                                            <p:strVal val="#ppt_w"/>
                                          </p:val>
                                        </p:tav>
                                      </p:tavLst>
                                    </p:anim>
                                    <p:anim calcmode="lin" valueType="num">
                                      <p:cBhvr>
                                        <p:cTn id="13" dur="3000" fill="hold"/>
                                        <p:tgtEl>
                                          <p:spTgt spid="14339"/>
                                        </p:tgtEl>
                                        <p:attrNameLst>
                                          <p:attrName>ppt_h</p:attrName>
                                        </p:attrNameLst>
                                      </p:cBhvr>
                                      <p:tavLst>
                                        <p:tav tm="0">
                                          <p:val>
                                            <p:fltVal val="0"/>
                                          </p:val>
                                        </p:tav>
                                        <p:tav tm="100000">
                                          <p:val>
                                            <p:strVal val="#ppt_h"/>
                                          </p:val>
                                        </p:tav>
                                      </p:tavLst>
                                    </p:anim>
                                    <p:animEffect transition="in" filter="fade">
                                      <p:cBhvr>
                                        <p:cTn id="14" dur="3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G_02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IMG_0305"/>
          <p:cNvPicPr>
            <a:picLocks noChangeAspect="1" noChangeArrowheads="1"/>
          </p:cNvPicPr>
          <p:nvPr/>
        </p:nvPicPr>
        <p:blipFill>
          <a:blip r:embed="rId3" cstate="print">
            <a:extLst>
              <a:ext uri="{28A0092B-C50C-407E-A947-70E740481C1C}">
                <a14:useLocalDpi xmlns:a14="http://schemas.microsoft.com/office/drawing/2010/main" val="0"/>
              </a:ext>
            </a:extLst>
          </a:blip>
          <a:srcRect l="16148" b="13495"/>
          <a:stretch>
            <a:fillRect/>
          </a:stretch>
        </p:blipFill>
        <p:spPr bwMode="auto">
          <a:xfrm>
            <a:off x="0" y="0"/>
            <a:ext cx="4984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3000" fill="hold"/>
                                        <p:tgtEl>
                                          <p:spTgt spid="15362"/>
                                        </p:tgtEl>
                                        <p:attrNameLst>
                                          <p:attrName>ppt_w</p:attrName>
                                        </p:attrNameLst>
                                      </p:cBhvr>
                                      <p:tavLst>
                                        <p:tav tm="0">
                                          <p:val>
                                            <p:fltVal val="0"/>
                                          </p:val>
                                        </p:tav>
                                        <p:tav tm="100000">
                                          <p:val>
                                            <p:strVal val="#ppt_w"/>
                                          </p:val>
                                        </p:tav>
                                      </p:tavLst>
                                    </p:anim>
                                    <p:anim calcmode="lin" valueType="num">
                                      <p:cBhvr>
                                        <p:cTn id="8" dur="3000" fill="hold"/>
                                        <p:tgtEl>
                                          <p:spTgt spid="15362"/>
                                        </p:tgtEl>
                                        <p:attrNameLst>
                                          <p:attrName>ppt_h</p:attrName>
                                        </p:attrNameLst>
                                      </p:cBhvr>
                                      <p:tavLst>
                                        <p:tav tm="0">
                                          <p:val>
                                            <p:fltVal val="0"/>
                                          </p:val>
                                        </p:tav>
                                        <p:tav tm="100000">
                                          <p:val>
                                            <p:strVal val="#ppt_h"/>
                                          </p:val>
                                        </p:tav>
                                      </p:tavLst>
                                    </p:anim>
                                    <p:animEffect transition="in" filter="fade">
                                      <p:cBhvr>
                                        <p:cTn id="9" dur="3000"/>
                                        <p:tgtEl>
                                          <p:spTgt spid="15362"/>
                                        </p:tgtEl>
                                      </p:cBhvr>
                                    </p:animEffect>
                                  </p:childTnLst>
                                </p:cTn>
                              </p:par>
                              <p:par>
                                <p:cTn id="10" presetID="53" presetClass="entr" presetSubtype="0" fill="hold" nodeType="withEffect">
                                  <p:stCondLst>
                                    <p:cond delay="0"/>
                                  </p:stCondLst>
                                  <p:childTnLst>
                                    <p:set>
                                      <p:cBhvr>
                                        <p:cTn id="11" dur="1" fill="hold">
                                          <p:stCondLst>
                                            <p:cond delay="0"/>
                                          </p:stCondLst>
                                        </p:cTn>
                                        <p:tgtEl>
                                          <p:spTgt spid="15363"/>
                                        </p:tgtEl>
                                        <p:attrNameLst>
                                          <p:attrName>style.visibility</p:attrName>
                                        </p:attrNameLst>
                                      </p:cBhvr>
                                      <p:to>
                                        <p:strVal val="visible"/>
                                      </p:to>
                                    </p:set>
                                    <p:anim calcmode="lin" valueType="num">
                                      <p:cBhvr>
                                        <p:cTn id="12" dur="3000" fill="hold"/>
                                        <p:tgtEl>
                                          <p:spTgt spid="15363"/>
                                        </p:tgtEl>
                                        <p:attrNameLst>
                                          <p:attrName>ppt_w</p:attrName>
                                        </p:attrNameLst>
                                      </p:cBhvr>
                                      <p:tavLst>
                                        <p:tav tm="0">
                                          <p:val>
                                            <p:fltVal val="0"/>
                                          </p:val>
                                        </p:tav>
                                        <p:tav tm="100000">
                                          <p:val>
                                            <p:strVal val="#ppt_w"/>
                                          </p:val>
                                        </p:tav>
                                      </p:tavLst>
                                    </p:anim>
                                    <p:anim calcmode="lin" valueType="num">
                                      <p:cBhvr>
                                        <p:cTn id="13" dur="3000" fill="hold"/>
                                        <p:tgtEl>
                                          <p:spTgt spid="15363"/>
                                        </p:tgtEl>
                                        <p:attrNameLst>
                                          <p:attrName>ppt_h</p:attrName>
                                        </p:attrNameLst>
                                      </p:cBhvr>
                                      <p:tavLst>
                                        <p:tav tm="0">
                                          <p:val>
                                            <p:fltVal val="0"/>
                                          </p:val>
                                        </p:tav>
                                        <p:tav tm="100000">
                                          <p:val>
                                            <p:strVal val="#ppt_h"/>
                                          </p:val>
                                        </p:tav>
                                      </p:tavLst>
                                    </p:anim>
                                    <p:animEffect transition="in" filter="fade">
                                      <p:cBhvr>
                                        <p:cTn id="14" dur="3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G_03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150" y="0"/>
            <a:ext cx="51419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3000" fill="hold"/>
                                        <p:tgtEl>
                                          <p:spTgt spid="16386"/>
                                        </p:tgtEl>
                                        <p:attrNameLst>
                                          <p:attrName>ppt_w</p:attrName>
                                        </p:attrNameLst>
                                      </p:cBhvr>
                                      <p:tavLst>
                                        <p:tav tm="0">
                                          <p:val>
                                            <p:fltVal val="0"/>
                                          </p:val>
                                        </p:tav>
                                        <p:tav tm="100000">
                                          <p:val>
                                            <p:strVal val="#ppt_w"/>
                                          </p:val>
                                        </p:tav>
                                      </p:tavLst>
                                    </p:anim>
                                    <p:anim calcmode="lin" valueType="num">
                                      <p:cBhvr>
                                        <p:cTn id="8" dur="3000" fill="hold"/>
                                        <p:tgtEl>
                                          <p:spTgt spid="16386"/>
                                        </p:tgtEl>
                                        <p:attrNameLst>
                                          <p:attrName>ppt_h</p:attrName>
                                        </p:attrNameLst>
                                      </p:cBhvr>
                                      <p:tavLst>
                                        <p:tav tm="0">
                                          <p:val>
                                            <p:fltVal val="0"/>
                                          </p:val>
                                        </p:tav>
                                        <p:tav tm="100000">
                                          <p:val>
                                            <p:strVal val="#ppt_h"/>
                                          </p:val>
                                        </p:tav>
                                      </p:tavLst>
                                    </p:anim>
                                    <p:animEffect transition="in" filter="fade">
                                      <p:cBhvr>
                                        <p:cTn id="9" dur="3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G_0303"/>
          <p:cNvPicPr>
            <a:picLocks noChangeAspect="1" noChangeArrowheads="1"/>
          </p:cNvPicPr>
          <p:nvPr/>
        </p:nvPicPr>
        <p:blipFill>
          <a:blip r:embed="rId2" cstate="print">
            <a:extLst>
              <a:ext uri="{28A0092B-C50C-407E-A947-70E740481C1C}">
                <a14:useLocalDpi xmlns:a14="http://schemas.microsoft.com/office/drawing/2010/main" val="0"/>
              </a:ext>
            </a:extLst>
          </a:blip>
          <a:srcRect b="8650"/>
          <a:stretch>
            <a:fillRect/>
          </a:stretch>
        </p:blipFill>
        <p:spPr bwMode="auto">
          <a:xfrm>
            <a:off x="3514725" y="0"/>
            <a:ext cx="562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IMG_029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1419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3000" fill="hold"/>
                                        <p:tgtEl>
                                          <p:spTgt spid="17410"/>
                                        </p:tgtEl>
                                        <p:attrNameLst>
                                          <p:attrName>ppt_w</p:attrName>
                                        </p:attrNameLst>
                                      </p:cBhvr>
                                      <p:tavLst>
                                        <p:tav tm="0">
                                          <p:val>
                                            <p:fltVal val="0"/>
                                          </p:val>
                                        </p:tav>
                                        <p:tav tm="100000">
                                          <p:val>
                                            <p:strVal val="#ppt_w"/>
                                          </p:val>
                                        </p:tav>
                                      </p:tavLst>
                                    </p:anim>
                                    <p:anim calcmode="lin" valueType="num">
                                      <p:cBhvr>
                                        <p:cTn id="8" dur="3000" fill="hold"/>
                                        <p:tgtEl>
                                          <p:spTgt spid="17410"/>
                                        </p:tgtEl>
                                        <p:attrNameLst>
                                          <p:attrName>ppt_h</p:attrName>
                                        </p:attrNameLst>
                                      </p:cBhvr>
                                      <p:tavLst>
                                        <p:tav tm="0">
                                          <p:val>
                                            <p:fltVal val="0"/>
                                          </p:val>
                                        </p:tav>
                                        <p:tav tm="100000">
                                          <p:val>
                                            <p:strVal val="#ppt_h"/>
                                          </p:val>
                                        </p:tav>
                                      </p:tavLst>
                                    </p:anim>
                                    <p:animEffect transition="in" filter="fade">
                                      <p:cBhvr>
                                        <p:cTn id="9" dur="3000"/>
                                        <p:tgtEl>
                                          <p:spTgt spid="17410"/>
                                        </p:tgtEl>
                                      </p:cBhvr>
                                    </p:animEffect>
                                  </p:childTnLst>
                                </p:cTn>
                              </p:par>
                              <p:par>
                                <p:cTn id="10" presetID="53" presetClass="entr" presetSubtype="0" fill="hold" nodeType="withEffect">
                                  <p:stCondLst>
                                    <p:cond delay="0"/>
                                  </p:stCondLst>
                                  <p:childTnLst>
                                    <p:set>
                                      <p:cBhvr>
                                        <p:cTn id="11" dur="1" fill="hold">
                                          <p:stCondLst>
                                            <p:cond delay="0"/>
                                          </p:stCondLst>
                                        </p:cTn>
                                        <p:tgtEl>
                                          <p:spTgt spid="17411"/>
                                        </p:tgtEl>
                                        <p:attrNameLst>
                                          <p:attrName>style.visibility</p:attrName>
                                        </p:attrNameLst>
                                      </p:cBhvr>
                                      <p:to>
                                        <p:strVal val="visible"/>
                                      </p:to>
                                    </p:set>
                                    <p:anim calcmode="lin" valueType="num">
                                      <p:cBhvr>
                                        <p:cTn id="12" dur="3000" fill="hold"/>
                                        <p:tgtEl>
                                          <p:spTgt spid="17411"/>
                                        </p:tgtEl>
                                        <p:attrNameLst>
                                          <p:attrName>ppt_w</p:attrName>
                                        </p:attrNameLst>
                                      </p:cBhvr>
                                      <p:tavLst>
                                        <p:tav tm="0">
                                          <p:val>
                                            <p:fltVal val="0"/>
                                          </p:val>
                                        </p:tav>
                                        <p:tav tm="100000">
                                          <p:val>
                                            <p:strVal val="#ppt_w"/>
                                          </p:val>
                                        </p:tav>
                                      </p:tavLst>
                                    </p:anim>
                                    <p:anim calcmode="lin" valueType="num">
                                      <p:cBhvr>
                                        <p:cTn id="13" dur="3000" fill="hold"/>
                                        <p:tgtEl>
                                          <p:spTgt spid="17411"/>
                                        </p:tgtEl>
                                        <p:attrNameLst>
                                          <p:attrName>ppt_h</p:attrName>
                                        </p:attrNameLst>
                                      </p:cBhvr>
                                      <p:tavLst>
                                        <p:tav tm="0">
                                          <p:val>
                                            <p:fltVal val="0"/>
                                          </p:val>
                                        </p:tav>
                                        <p:tav tm="100000">
                                          <p:val>
                                            <p:strVal val="#ppt_h"/>
                                          </p:val>
                                        </p:tav>
                                      </p:tavLst>
                                    </p:anim>
                                    <p:animEffect transition="in" filter="fade">
                                      <p:cBhvr>
                                        <p:cTn id="14" dur="3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G_02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3" y="503238"/>
            <a:ext cx="4300537" cy="5734050"/>
          </a:xfrm>
          <a:prstGeom prst="rect">
            <a:avLst/>
          </a:prstGeom>
          <a:noFill/>
          <a:extLst>
            <a:ext uri="{909E8E84-426E-40DD-AFC4-6F175D3DCCD1}">
              <a14:hiddenFill xmlns:a14="http://schemas.microsoft.com/office/drawing/2010/main">
                <a:solidFill>
                  <a:srgbClr val="FFFFFF"/>
                </a:solidFill>
              </a14:hiddenFill>
            </a:ext>
          </a:extLst>
        </p:spPr>
      </p:pic>
      <p:sp>
        <p:nvSpPr>
          <p:cNvPr id="18435" name="Text Box 3"/>
          <p:cNvSpPr txBox="1">
            <a:spLocks noChangeArrowheads="1"/>
          </p:cNvSpPr>
          <p:nvPr/>
        </p:nvSpPr>
        <p:spPr bwMode="auto">
          <a:xfrm>
            <a:off x="4284663" y="0"/>
            <a:ext cx="4859337" cy="691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    В памятнике нашла воплощение идея М.О. Микешина показать в нем историю Кубанского войска. Фигура Екатерины II со скипетром и державой в руках возвышается на высоком пьедестале.  На выступающем карнизе, из-под золоченой короны, ниспадает длинный свиток из белого никеля, на котором золотым выпуклым шрифтом помещен полный текст жалованной грамоты Екатерины II от 30 июня 1792 года. </a:t>
            </a:r>
          </a:p>
          <a:p>
            <a:pPr algn="just">
              <a:lnSpc>
                <a:spcPct val="85000"/>
              </a:lnSpc>
            </a:pPr>
            <a:r>
              <a:rPr lang="ru-RU" altLang="ru-RU" sz="2100">
                <a:latin typeface="Times New Roman" panose="02020603050405020304" pitchFamily="18" charset="0"/>
              </a:rPr>
              <a:t>    У подножия бронзовые фигуры светлейшего князя Г.А. Потемкина, первого кошевого атамана Сидора Белого, войскового судьи Антона Головатого и кошевого атамана Захария Чепеги, возглавившего переселение черноморцев на Кубань. Головатый читает грамоту, Белый слушает, Чепега осеняет себя крестным знамением. За фигурой Потемкина помещены регалии Кубанского войска боевые знамена, наградные трубы за отличия казаков в сражениях, литавры, булавы. </a:t>
            </a:r>
          </a:p>
          <a:p>
            <a:pPr algn="just">
              <a:lnSpc>
                <a:spcPct val="85000"/>
              </a:lnSpc>
            </a:pPr>
            <a:r>
              <a:rPr lang="ru-RU" altLang="ru-RU" sz="2100">
                <a:latin typeface="Times New Roman" panose="02020603050405020304" pitchFamily="18" charset="0"/>
              </a:rPr>
              <a:t>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3000" fill="hold"/>
                                        <p:tgtEl>
                                          <p:spTgt spid="18434"/>
                                        </p:tgtEl>
                                        <p:attrNameLst>
                                          <p:attrName>ppt_w</p:attrName>
                                        </p:attrNameLst>
                                      </p:cBhvr>
                                      <p:tavLst>
                                        <p:tav tm="0">
                                          <p:val>
                                            <p:fltVal val="0"/>
                                          </p:val>
                                        </p:tav>
                                        <p:tav tm="100000">
                                          <p:val>
                                            <p:strVal val="#ppt_w"/>
                                          </p:val>
                                        </p:tav>
                                      </p:tavLst>
                                    </p:anim>
                                    <p:anim calcmode="lin" valueType="num">
                                      <p:cBhvr>
                                        <p:cTn id="8" dur="3000" fill="hold"/>
                                        <p:tgtEl>
                                          <p:spTgt spid="18434"/>
                                        </p:tgtEl>
                                        <p:attrNameLst>
                                          <p:attrName>ppt_h</p:attrName>
                                        </p:attrNameLst>
                                      </p:cBhvr>
                                      <p:tavLst>
                                        <p:tav tm="0">
                                          <p:val>
                                            <p:fltVal val="0"/>
                                          </p:val>
                                        </p:tav>
                                        <p:tav tm="100000">
                                          <p:val>
                                            <p:strVal val="#ppt_h"/>
                                          </p:val>
                                        </p:tav>
                                      </p:tavLst>
                                    </p:anim>
                                    <p:animEffect transition="in" filter="fade">
                                      <p:cBhvr>
                                        <p:cTn id="9" dur="3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0"/>
            <a:ext cx="9144000"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С другой стороны пьедестала фигура слепого кобзаря с мальчиком-поводырем. Эта группа называется «Народная песня». В кобзаре М.О. Микешине воплотил образ своего друга, великого украинского поэта Т.Г. Шевченко. Ниже позолоченными буквами был написан текст известной казачьей песни, сочиненной А. Головатым «Ой, годы ж нам журыться, пора перестаты». Здесь же на перечисляются победы Черноморского, позднее Кубанского казачьего войска</a:t>
            </a:r>
            <a:r>
              <a:rPr lang="ru-RU" altLang="ru-RU"/>
              <a:t>. </a:t>
            </a:r>
            <a:endParaRPr lang="ru-RU" altLang="ru-RU" sz="2100">
              <a:latin typeface="Times New Roman" panose="02020603050405020304" pitchFamily="18" charset="0"/>
            </a:endParaRPr>
          </a:p>
        </p:txBody>
      </p:sp>
      <p:pic>
        <p:nvPicPr>
          <p:cNvPr id="19459" name="Picture 3" descr="IMG_02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2638" y="1700213"/>
            <a:ext cx="3867150" cy="515778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G_02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8" y="1989138"/>
            <a:ext cx="3652837" cy="4868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3000" fill="hold"/>
                                        <p:tgtEl>
                                          <p:spTgt spid="19460"/>
                                        </p:tgtEl>
                                        <p:attrNameLst>
                                          <p:attrName>ppt_w</p:attrName>
                                        </p:attrNameLst>
                                      </p:cBhvr>
                                      <p:tavLst>
                                        <p:tav tm="0">
                                          <p:val>
                                            <p:fltVal val="0"/>
                                          </p:val>
                                        </p:tav>
                                        <p:tav tm="100000">
                                          <p:val>
                                            <p:strVal val="#ppt_w"/>
                                          </p:val>
                                        </p:tav>
                                      </p:tavLst>
                                    </p:anim>
                                    <p:anim calcmode="lin" valueType="num">
                                      <p:cBhvr>
                                        <p:cTn id="8" dur="3000" fill="hold"/>
                                        <p:tgtEl>
                                          <p:spTgt spid="19460"/>
                                        </p:tgtEl>
                                        <p:attrNameLst>
                                          <p:attrName>ppt_h</p:attrName>
                                        </p:attrNameLst>
                                      </p:cBhvr>
                                      <p:tavLst>
                                        <p:tav tm="0">
                                          <p:val>
                                            <p:fltVal val="0"/>
                                          </p:val>
                                        </p:tav>
                                        <p:tav tm="100000">
                                          <p:val>
                                            <p:strVal val="#ppt_h"/>
                                          </p:val>
                                        </p:tav>
                                      </p:tavLst>
                                    </p:anim>
                                    <p:animEffect transition="in" filter="fade">
                                      <p:cBhvr>
                                        <p:cTn id="9" dur="3000"/>
                                        <p:tgtEl>
                                          <p:spTgt spid="19460"/>
                                        </p:tgtEl>
                                      </p:cBhvr>
                                    </p:animEffect>
                                  </p:childTnLst>
                                </p:cTn>
                              </p:par>
                            </p:childTnLst>
                          </p:cTn>
                        </p:par>
                        <p:par>
                          <p:cTn id="10" fill="hold" nodeType="afterGroup">
                            <p:stCondLst>
                              <p:cond delay="3000"/>
                            </p:stCondLst>
                            <p:childTnLst>
                              <p:par>
                                <p:cTn id="11" presetID="53" presetClass="entr" presetSubtype="0" fill="hold" nodeType="afterEffect">
                                  <p:stCondLst>
                                    <p:cond delay="0"/>
                                  </p:stCondLst>
                                  <p:childTnLst>
                                    <p:set>
                                      <p:cBhvr>
                                        <p:cTn id="12" dur="1" fill="hold">
                                          <p:stCondLst>
                                            <p:cond delay="0"/>
                                          </p:stCondLst>
                                        </p:cTn>
                                        <p:tgtEl>
                                          <p:spTgt spid="19459"/>
                                        </p:tgtEl>
                                        <p:attrNameLst>
                                          <p:attrName>style.visibility</p:attrName>
                                        </p:attrNameLst>
                                      </p:cBhvr>
                                      <p:to>
                                        <p:strVal val="visible"/>
                                      </p:to>
                                    </p:set>
                                    <p:anim calcmode="lin" valueType="num">
                                      <p:cBhvr>
                                        <p:cTn id="13" dur="3000" fill="hold"/>
                                        <p:tgtEl>
                                          <p:spTgt spid="19459"/>
                                        </p:tgtEl>
                                        <p:attrNameLst>
                                          <p:attrName>ppt_w</p:attrName>
                                        </p:attrNameLst>
                                      </p:cBhvr>
                                      <p:tavLst>
                                        <p:tav tm="0">
                                          <p:val>
                                            <p:fltVal val="0"/>
                                          </p:val>
                                        </p:tav>
                                        <p:tav tm="100000">
                                          <p:val>
                                            <p:strVal val="#ppt_w"/>
                                          </p:val>
                                        </p:tav>
                                      </p:tavLst>
                                    </p:anim>
                                    <p:anim calcmode="lin" valueType="num">
                                      <p:cBhvr>
                                        <p:cTn id="14" dur="3000" fill="hold"/>
                                        <p:tgtEl>
                                          <p:spTgt spid="19459"/>
                                        </p:tgtEl>
                                        <p:attrNameLst>
                                          <p:attrName>ppt_h</p:attrName>
                                        </p:attrNameLst>
                                      </p:cBhvr>
                                      <p:tavLst>
                                        <p:tav tm="0">
                                          <p:val>
                                            <p:fltVal val="0"/>
                                          </p:val>
                                        </p:tav>
                                        <p:tav tm="100000">
                                          <p:val>
                                            <p:strVal val="#ppt_h"/>
                                          </p:val>
                                        </p:tav>
                                      </p:tavLst>
                                    </p:anim>
                                    <p:animEffect transition="in" filter="fade">
                                      <p:cBhvr>
                                        <p:cTn id="15" dur="3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8375" y="0"/>
            <a:ext cx="4365625" cy="6858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l="3226" r="6451" b="35556"/>
          <a:stretch>
            <a:fillRect/>
          </a:stretch>
        </p:blipFill>
        <p:spPr bwMode="auto">
          <a:xfrm>
            <a:off x="0" y="981075"/>
            <a:ext cx="4643438" cy="2339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Text Box 4"/>
          <p:cNvSpPr txBox="1">
            <a:spLocks noChangeArrowheads="1"/>
          </p:cNvSpPr>
          <p:nvPr/>
        </p:nvSpPr>
        <p:spPr bwMode="auto">
          <a:xfrm>
            <a:off x="0" y="4005263"/>
            <a:ext cx="47879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altLang="ru-RU" sz="2100">
                <a:latin typeface="Times New Roman" panose="02020603050405020304" pitchFamily="18" charset="0"/>
              </a:rPr>
              <a:t>Фрагменты памятника. </a:t>
            </a:r>
          </a:p>
          <a:p>
            <a:pPr algn="ctr">
              <a:spcBef>
                <a:spcPct val="50000"/>
              </a:spcBef>
            </a:pPr>
            <a:r>
              <a:rPr lang="ru-RU" altLang="ru-RU" sz="2100">
                <a:latin typeface="Times New Roman" panose="02020603050405020304" pitchFamily="18" charset="0"/>
              </a:rPr>
              <a:t>Войсковые регалии и текст песни А.А. Головатого                      </a:t>
            </a:r>
          </a:p>
          <a:p>
            <a:pPr algn="ctr">
              <a:spcBef>
                <a:spcPct val="50000"/>
              </a:spcBef>
            </a:pPr>
            <a:r>
              <a:rPr lang="ru-RU" altLang="ru-RU" sz="2100">
                <a:latin typeface="Times New Roman" panose="02020603050405020304" pitchFamily="18" charset="0"/>
              </a:rPr>
              <a:t>  (гимн кубанских казаков до 1918 года)</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3000" fill="hold"/>
                                        <p:tgtEl>
                                          <p:spTgt spid="20483"/>
                                        </p:tgtEl>
                                        <p:attrNameLst>
                                          <p:attrName>ppt_w</p:attrName>
                                        </p:attrNameLst>
                                      </p:cBhvr>
                                      <p:tavLst>
                                        <p:tav tm="0">
                                          <p:val>
                                            <p:fltVal val="0"/>
                                          </p:val>
                                        </p:tav>
                                        <p:tav tm="100000">
                                          <p:val>
                                            <p:strVal val="#ppt_w"/>
                                          </p:val>
                                        </p:tav>
                                      </p:tavLst>
                                    </p:anim>
                                    <p:anim calcmode="lin" valueType="num">
                                      <p:cBhvr>
                                        <p:cTn id="8" dur="3000" fill="hold"/>
                                        <p:tgtEl>
                                          <p:spTgt spid="20483"/>
                                        </p:tgtEl>
                                        <p:attrNameLst>
                                          <p:attrName>ppt_h</p:attrName>
                                        </p:attrNameLst>
                                      </p:cBhvr>
                                      <p:tavLst>
                                        <p:tav tm="0">
                                          <p:val>
                                            <p:fltVal val="0"/>
                                          </p:val>
                                        </p:tav>
                                        <p:tav tm="100000">
                                          <p:val>
                                            <p:strVal val="#ppt_h"/>
                                          </p:val>
                                        </p:tav>
                                      </p:tavLst>
                                    </p:anim>
                                    <p:animEffect transition="in" filter="fade">
                                      <p:cBhvr>
                                        <p:cTn id="9" dur="3000"/>
                                        <p:tgtEl>
                                          <p:spTgt spid="20483"/>
                                        </p:tgtEl>
                                      </p:cBhvr>
                                    </p:animEffect>
                                  </p:childTnLst>
                                </p:cTn>
                              </p:par>
                              <p:par>
                                <p:cTn id="10" presetID="53"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p:cTn id="12" dur="3000" fill="hold"/>
                                        <p:tgtEl>
                                          <p:spTgt spid="20482"/>
                                        </p:tgtEl>
                                        <p:attrNameLst>
                                          <p:attrName>ppt_w</p:attrName>
                                        </p:attrNameLst>
                                      </p:cBhvr>
                                      <p:tavLst>
                                        <p:tav tm="0">
                                          <p:val>
                                            <p:fltVal val="0"/>
                                          </p:val>
                                        </p:tav>
                                        <p:tav tm="100000">
                                          <p:val>
                                            <p:strVal val="#ppt_w"/>
                                          </p:val>
                                        </p:tav>
                                      </p:tavLst>
                                    </p:anim>
                                    <p:anim calcmode="lin" valueType="num">
                                      <p:cBhvr>
                                        <p:cTn id="13" dur="3000" fill="hold"/>
                                        <p:tgtEl>
                                          <p:spTgt spid="20482"/>
                                        </p:tgtEl>
                                        <p:attrNameLst>
                                          <p:attrName>ppt_h</p:attrName>
                                        </p:attrNameLst>
                                      </p:cBhvr>
                                      <p:tavLst>
                                        <p:tav tm="0">
                                          <p:val>
                                            <p:fltVal val="0"/>
                                          </p:val>
                                        </p:tav>
                                        <p:tav tm="100000">
                                          <p:val>
                                            <p:strVal val="#ppt_h"/>
                                          </p:val>
                                        </p:tav>
                                      </p:tavLst>
                                    </p:anim>
                                    <p:animEffect transition="in" filter="fade">
                                      <p:cBhvr>
                                        <p:cTn id="14" dur="3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73025" y="411163"/>
            <a:ext cx="4211638" cy="582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     В 1888 г. кубанский историк и общественный деятель Е.Д. Фелицын в связи с приближающимся 100-летием переселения черноморских казаков на Кубань и 200-летием ККВ обратился к М.О. Микешину с предложением о создании памятника императрице. В 1896 г. Микешина не стало. Войсковое начальство решило обратиться с предложением о воплощении замысла Микешина в жизнь к одесскому скульптору Б.В. Эдуардсу.</a:t>
            </a:r>
          </a:p>
          <a:p>
            <a:pPr algn="just">
              <a:lnSpc>
                <a:spcPct val="85000"/>
              </a:lnSpc>
            </a:pPr>
            <a:r>
              <a:rPr lang="ru-RU" altLang="ru-RU" sz="2100">
                <a:latin typeface="Times New Roman" panose="02020603050405020304" pitchFamily="18" charset="0"/>
              </a:rPr>
              <a:t>    </a:t>
            </a:r>
            <a:endParaRPr lang="en-US" altLang="ru-RU" sz="2100">
              <a:latin typeface="Times New Roman" panose="02020603050405020304" pitchFamily="18" charset="0"/>
            </a:endParaRPr>
          </a:p>
          <a:p>
            <a:pPr algn="just">
              <a:lnSpc>
                <a:spcPct val="85000"/>
              </a:lnSpc>
            </a:pPr>
            <a:r>
              <a:rPr lang="en-US" altLang="ru-RU" sz="2100">
                <a:latin typeface="Times New Roman" panose="02020603050405020304" pitchFamily="18" charset="0"/>
              </a:rPr>
              <a:t> </a:t>
            </a:r>
            <a:r>
              <a:rPr lang="ru-RU" altLang="ru-RU" sz="2100">
                <a:latin typeface="Times New Roman" panose="02020603050405020304" pitchFamily="18" charset="0"/>
              </a:rPr>
              <a:t> 9 сентября 1896 года был заложен памятник  Екатерине Великой, ставший главным символом кубанского казачества, русского величия и государственности.</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t="12659"/>
          <a:stretch>
            <a:fillRect/>
          </a:stretch>
        </p:blipFill>
        <p:spPr bwMode="auto">
          <a:xfrm>
            <a:off x="4356100" y="44450"/>
            <a:ext cx="4543425" cy="6048375"/>
          </a:xfrm>
          <a:prstGeom prst="rect">
            <a:avLst/>
          </a:prstGeom>
          <a:noFill/>
          <a:ln w="12700">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3076" name="Text Box 4"/>
          <p:cNvSpPr txBox="1">
            <a:spLocks noChangeArrowheads="1"/>
          </p:cNvSpPr>
          <p:nvPr/>
        </p:nvSpPr>
        <p:spPr bwMode="auto">
          <a:xfrm>
            <a:off x="4356100" y="6067425"/>
            <a:ext cx="47879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altLang="ru-RU" sz="1600" i="1">
                <a:solidFill>
                  <a:schemeClr val="accent2"/>
                </a:solidFill>
                <a:latin typeface="Times New Roman" panose="02020603050405020304" pitchFamily="18" charset="0"/>
              </a:rPr>
              <a:t>М.О.Микешин.                                                       Проект памятника   Екатерине </a:t>
            </a:r>
            <a:r>
              <a:rPr lang="en-US" altLang="ru-RU" sz="1600" i="1">
                <a:solidFill>
                  <a:schemeClr val="accent2"/>
                </a:solidFill>
                <a:latin typeface="Times New Roman" panose="02020603050405020304" pitchFamily="18" charset="0"/>
              </a:rPr>
              <a:t>II</a:t>
            </a:r>
            <a:endParaRPr lang="ru-RU" altLang="ru-RU" sz="1600" i="1">
              <a:solidFill>
                <a:schemeClr val="accent2"/>
              </a:solidFill>
              <a:latin typeface="Times New Roman" panose="02020603050405020304" pitchFamily="18" charset="0"/>
            </a:endParaRPr>
          </a:p>
          <a:p>
            <a:pPr algn="ctr"/>
            <a:r>
              <a:rPr lang="en-US" altLang="ru-RU" sz="1600" i="1">
                <a:solidFill>
                  <a:schemeClr val="accent2"/>
                </a:solidFill>
                <a:latin typeface="Times New Roman" panose="02020603050405020304" pitchFamily="18" charset="0"/>
              </a:rPr>
              <a:t> </a:t>
            </a:r>
            <a:r>
              <a:rPr lang="ru-RU" altLang="ru-RU" sz="1600" i="1">
                <a:solidFill>
                  <a:schemeClr val="accent2"/>
                </a:solidFill>
                <a:latin typeface="Times New Roman" panose="02020603050405020304" pitchFamily="18" charset="0"/>
              </a:rPr>
              <a:t>в Екатеринодаре. 1893.</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3000" fill="hold"/>
                                        <p:tgtEl>
                                          <p:spTgt spid="3075"/>
                                        </p:tgtEl>
                                        <p:attrNameLst>
                                          <p:attrName>ppt_w</p:attrName>
                                        </p:attrNameLst>
                                      </p:cBhvr>
                                      <p:tavLst>
                                        <p:tav tm="0">
                                          <p:val>
                                            <p:fltVal val="0"/>
                                          </p:val>
                                        </p:tav>
                                        <p:tav tm="100000">
                                          <p:val>
                                            <p:strVal val="#ppt_w"/>
                                          </p:val>
                                        </p:tav>
                                      </p:tavLst>
                                    </p:anim>
                                    <p:anim calcmode="lin" valueType="num">
                                      <p:cBhvr>
                                        <p:cTn id="8" dur="3000" fill="hold"/>
                                        <p:tgtEl>
                                          <p:spTgt spid="3075"/>
                                        </p:tgtEl>
                                        <p:attrNameLst>
                                          <p:attrName>ppt_h</p:attrName>
                                        </p:attrNameLst>
                                      </p:cBhvr>
                                      <p:tavLst>
                                        <p:tav tm="0">
                                          <p:val>
                                            <p:fltVal val="0"/>
                                          </p:val>
                                        </p:tav>
                                        <p:tav tm="100000">
                                          <p:val>
                                            <p:strVal val="#ppt_h"/>
                                          </p:val>
                                        </p:tav>
                                      </p:tavLst>
                                    </p:anim>
                                    <p:animEffect transition="in" filter="fade">
                                      <p:cBhvr>
                                        <p:cTn id="9" dur="3000"/>
                                        <p:tgtEl>
                                          <p:spTgt spid="307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2000" fill="hold"/>
                                        <p:tgtEl>
                                          <p:spTgt spid="3076"/>
                                        </p:tgtEl>
                                        <p:attrNameLst>
                                          <p:attrName>ppt_w</p:attrName>
                                        </p:attrNameLst>
                                      </p:cBhvr>
                                      <p:tavLst>
                                        <p:tav tm="0">
                                          <p:val>
                                            <p:fltVal val="0"/>
                                          </p:val>
                                        </p:tav>
                                        <p:tav tm="100000">
                                          <p:val>
                                            <p:strVal val="#ppt_w"/>
                                          </p:val>
                                        </p:tav>
                                      </p:tavLst>
                                    </p:anim>
                                    <p:anim calcmode="lin" valueType="num">
                                      <p:cBhvr>
                                        <p:cTn id="13" dur="2000" fill="hold"/>
                                        <p:tgtEl>
                                          <p:spTgt spid="3076"/>
                                        </p:tgtEl>
                                        <p:attrNameLst>
                                          <p:attrName>ppt_h</p:attrName>
                                        </p:attrNameLst>
                                      </p:cBhvr>
                                      <p:tavLst>
                                        <p:tav tm="0">
                                          <p:val>
                                            <p:fltVal val="0"/>
                                          </p:val>
                                        </p:tav>
                                        <p:tav tm="100000">
                                          <p:val>
                                            <p:strVal val="#ppt_h"/>
                                          </p:val>
                                        </p:tav>
                                      </p:tavLst>
                                    </p:anim>
                                    <p:animEffect transition="in" filter="fade">
                                      <p:cBhvr>
                                        <p:cTn id="1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G_0309"/>
          <p:cNvPicPr>
            <a:picLocks noChangeAspect="1" noChangeArrowheads="1"/>
          </p:cNvPicPr>
          <p:nvPr/>
        </p:nvPicPr>
        <p:blipFill>
          <a:blip r:embed="rId2" cstate="print">
            <a:extLst>
              <a:ext uri="{28A0092B-C50C-407E-A947-70E740481C1C}">
                <a14:useLocalDpi xmlns:a14="http://schemas.microsoft.com/office/drawing/2010/main" val="0"/>
              </a:ext>
            </a:extLst>
          </a:blip>
          <a:srcRect l="14879" r="12111"/>
          <a:stretch>
            <a:fillRect/>
          </a:stretch>
        </p:blipFill>
        <p:spPr bwMode="auto">
          <a:xfrm>
            <a:off x="0" y="260350"/>
            <a:ext cx="6097588"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IMG_0310"/>
          <p:cNvPicPr>
            <a:picLocks noChangeAspect="1" noChangeArrowheads="1"/>
          </p:cNvPicPr>
          <p:nvPr/>
        </p:nvPicPr>
        <p:blipFill>
          <a:blip r:embed="rId3" cstate="print">
            <a:extLst>
              <a:ext uri="{28A0092B-C50C-407E-A947-70E740481C1C}">
                <a14:useLocalDpi xmlns:a14="http://schemas.microsoft.com/office/drawing/2010/main" val="0"/>
              </a:ext>
            </a:extLst>
          </a:blip>
          <a:srcRect l="19839"/>
          <a:stretch>
            <a:fillRect/>
          </a:stretch>
        </p:blipFill>
        <p:spPr bwMode="auto">
          <a:xfrm>
            <a:off x="5022850" y="0"/>
            <a:ext cx="412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3000" fill="hold"/>
                                        <p:tgtEl>
                                          <p:spTgt spid="21506"/>
                                        </p:tgtEl>
                                        <p:attrNameLst>
                                          <p:attrName>ppt_w</p:attrName>
                                        </p:attrNameLst>
                                      </p:cBhvr>
                                      <p:tavLst>
                                        <p:tav tm="0">
                                          <p:val>
                                            <p:fltVal val="0"/>
                                          </p:val>
                                        </p:tav>
                                        <p:tav tm="100000">
                                          <p:val>
                                            <p:strVal val="#ppt_w"/>
                                          </p:val>
                                        </p:tav>
                                      </p:tavLst>
                                    </p:anim>
                                    <p:anim calcmode="lin" valueType="num">
                                      <p:cBhvr>
                                        <p:cTn id="8" dur="3000" fill="hold"/>
                                        <p:tgtEl>
                                          <p:spTgt spid="21506"/>
                                        </p:tgtEl>
                                        <p:attrNameLst>
                                          <p:attrName>ppt_h</p:attrName>
                                        </p:attrNameLst>
                                      </p:cBhvr>
                                      <p:tavLst>
                                        <p:tav tm="0">
                                          <p:val>
                                            <p:fltVal val="0"/>
                                          </p:val>
                                        </p:tav>
                                        <p:tav tm="100000">
                                          <p:val>
                                            <p:strVal val="#ppt_h"/>
                                          </p:val>
                                        </p:tav>
                                      </p:tavLst>
                                    </p:anim>
                                    <p:animEffect transition="in" filter="fade">
                                      <p:cBhvr>
                                        <p:cTn id="9" dur="3000"/>
                                        <p:tgtEl>
                                          <p:spTgt spid="21506"/>
                                        </p:tgtEl>
                                      </p:cBhvr>
                                    </p:animEffect>
                                  </p:childTnLst>
                                </p:cTn>
                              </p:par>
                              <p:par>
                                <p:cTn id="10" presetID="53" presetClass="entr" presetSubtype="0" fill="hold" nodeType="with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p:cTn id="12" dur="3000" fill="hold"/>
                                        <p:tgtEl>
                                          <p:spTgt spid="21507"/>
                                        </p:tgtEl>
                                        <p:attrNameLst>
                                          <p:attrName>ppt_w</p:attrName>
                                        </p:attrNameLst>
                                      </p:cBhvr>
                                      <p:tavLst>
                                        <p:tav tm="0">
                                          <p:val>
                                            <p:fltVal val="0"/>
                                          </p:val>
                                        </p:tav>
                                        <p:tav tm="100000">
                                          <p:val>
                                            <p:strVal val="#ppt_w"/>
                                          </p:val>
                                        </p:tav>
                                      </p:tavLst>
                                    </p:anim>
                                    <p:anim calcmode="lin" valueType="num">
                                      <p:cBhvr>
                                        <p:cTn id="13" dur="3000" fill="hold"/>
                                        <p:tgtEl>
                                          <p:spTgt spid="21507"/>
                                        </p:tgtEl>
                                        <p:attrNameLst>
                                          <p:attrName>ppt_h</p:attrName>
                                        </p:attrNameLst>
                                      </p:cBhvr>
                                      <p:tavLst>
                                        <p:tav tm="0">
                                          <p:val>
                                            <p:fltVal val="0"/>
                                          </p:val>
                                        </p:tav>
                                        <p:tav tm="100000">
                                          <p:val>
                                            <p:strVal val="#ppt_h"/>
                                          </p:val>
                                        </p:tav>
                                      </p:tavLst>
                                    </p:anim>
                                    <p:animEffect transition="in" filter="fade">
                                      <p:cBhvr>
                                        <p:cTn id="14" dur="3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G_0312"/>
          <p:cNvPicPr>
            <a:picLocks noChangeAspect="1" noChangeArrowheads="1"/>
          </p:cNvPicPr>
          <p:nvPr/>
        </p:nvPicPr>
        <p:blipFill>
          <a:blip r:embed="rId2">
            <a:extLst>
              <a:ext uri="{28A0092B-C50C-407E-A947-70E740481C1C}">
                <a14:useLocalDpi xmlns:a14="http://schemas.microsoft.com/office/drawing/2010/main" val="0"/>
              </a:ext>
            </a:extLst>
          </a:blip>
          <a:srcRect l="46022" b="38293"/>
          <a:stretch>
            <a:fillRect/>
          </a:stretch>
        </p:blipFill>
        <p:spPr bwMode="auto">
          <a:xfrm>
            <a:off x="2195513" y="2755900"/>
            <a:ext cx="47879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IMG_03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2463" y="0"/>
            <a:ext cx="4681537" cy="3509963"/>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G_03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716463" cy="3536950"/>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 Box 5"/>
          <p:cNvSpPr txBox="1">
            <a:spLocks noChangeArrowheads="1"/>
          </p:cNvSpPr>
          <p:nvPr/>
        </p:nvSpPr>
        <p:spPr bwMode="auto">
          <a:xfrm>
            <a:off x="7092950" y="4797425"/>
            <a:ext cx="20510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5000"/>
              </a:lnSpc>
            </a:pPr>
            <a:r>
              <a:rPr lang="ru-RU" altLang="ru-RU" sz="2100">
                <a:latin typeface="Times New Roman" panose="02020603050405020304" pitchFamily="18" charset="0"/>
              </a:rPr>
              <a:t>Вынос регалий</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3000" fill="hold"/>
                                        <p:tgtEl>
                                          <p:spTgt spid="22532"/>
                                        </p:tgtEl>
                                        <p:attrNameLst>
                                          <p:attrName>ppt_w</p:attrName>
                                        </p:attrNameLst>
                                      </p:cBhvr>
                                      <p:tavLst>
                                        <p:tav tm="0">
                                          <p:val>
                                            <p:fltVal val="0"/>
                                          </p:val>
                                        </p:tav>
                                        <p:tav tm="100000">
                                          <p:val>
                                            <p:strVal val="#ppt_w"/>
                                          </p:val>
                                        </p:tav>
                                      </p:tavLst>
                                    </p:anim>
                                    <p:anim calcmode="lin" valueType="num">
                                      <p:cBhvr>
                                        <p:cTn id="8" dur="3000" fill="hold"/>
                                        <p:tgtEl>
                                          <p:spTgt spid="22532"/>
                                        </p:tgtEl>
                                        <p:attrNameLst>
                                          <p:attrName>ppt_h</p:attrName>
                                        </p:attrNameLst>
                                      </p:cBhvr>
                                      <p:tavLst>
                                        <p:tav tm="0">
                                          <p:val>
                                            <p:fltVal val="0"/>
                                          </p:val>
                                        </p:tav>
                                        <p:tav tm="100000">
                                          <p:val>
                                            <p:strVal val="#ppt_h"/>
                                          </p:val>
                                        </p:tav>
                                      </p:tavLst>
                                    </p:anim>
                                    <p:animEffect transition="in" filter="fade">
                                      <p:cBhvr>
                                        <p:cTn id="9" dur="3000"/>
                                        <p:tgtEl>
                                          <p:spTgt spid="22532"/>
                                        </p:tgtEl>
                                      </p:cBhvr>
                                    </p:animEffect>
                                  </p:childTnLst>
                                </p:cTn>
                              </p:par>
                              <p:par>
                                <p:cTn id="10" presetID="53" presetClass="entr" presetSubtype="0" fill="hold" nodeType="withEffect">
                                  <p:stCondLst>
                                    <p:cond delay="0"/>
                                  </p:stCondLst>
                                  <p:childTnLst>
                                    <p:set>
                                      <p:cBhvr>
                                        <p:cTn id="11" dur="1" fill="hold">
                                          <p:stCondLst>
                                            <p:cond delay="0"/>
                                          </p:stCondLst>
                                        </p:cTn>
                                        <p:tgtEl>
                                          <p:spTgt spid="22531"/>
                                        </p:tgtEl>
                                        <p:attrNameLst>
                                          <p:attrName>style.visibility</p:attrName>
                                        </p:attrNameLst>
                                      </p:cBhvr>
                                      <p:to>
                                        <p:strVal val="visible"/>
                                      </p:to>
                                    </p:set>
                                    <p:anim calcmode="lin" valueType="num">
                                      <p:cBhvr>
                                        <p:cTn id="12" dur="3000" fill="hold"/>
                                        <p:tgtEl>
                                          <p:spTgt spid="22531"/>
                                        </p:tgtEl>
                                        <p:attrNameLst>
                                          <p:attrName>ppt_w</p:attrName>
                                        </p:attrNameLst>
                                      </p:cBhvr>
                                      <p:tavLst>
                                        <p:tav tm="0">
                                          <p:val>
                                            <p:fltVal val="0"/>
                                          </p:val>
                                        </p:tav>
                                        <p:tav tm="100000">
                                          <p:val>
                                            <p:strVal val="#ppt_w"/>
                                          </p:val>
                                        </p:tav>
                                      </p:tavLst>
                                    </p:anim>
                                    <p:anim calcmode="lin" valueType="num">
                                      <p:cBhvr>
                                        <p:cTn id="13" dur="3000" fill="hold"/>
                                        <p:tgtEl>
                                          <p:spTgt spid="22531"/>
                                        </p:tgtEl>
                                        <p:attrNameLst>
                                          <p:attrName>ppt_h</p:attrName>
                                        </p:attrNameLst>
                                      </p:cBhvr>
                                      <p:tavLst>
                                        <p:tav tm="0">
                                          <p:val>
                                            <p:fltVal val="0"/>
                                          </p:val>
                                        </p:tav>
                                        <p:tav tm="100000">
                                          <p:val>
                                            <p:strVal val="#ppt_h"/>
                                          </p:val>
                                        </p:tav>
                                      </p:tavLst>
                                    </p:anim>
                                    <p:animEffect transition="in" filter="fade">
                                      <p:cBhvr>
                                        <p:cTn id="14" dur="3000"/>
                                        <p:tgtEl>
                                          <p:spTgt spid="22531"/>
                                        </p:tgtEl>
                                      </p:cBhvr>
                                    </p:animEffect>
                                  </p:childTnLst>
                                </p:cTn>
                              </p:par>
                              <p:par>
                                <p:cTn id="15" presetID="53" presetClass="entr" presetSubtype="0" fill="hold" nodeType="withEffect">
                                  <p:stCondLst>
                                    <p:cond delay="0"/>
                                  </p:stCondLst>
                                  <p:childTnLst>
                                    <p:set>
                                      <p:cBhvr>
                                        <p:cTn id="16" dur="1" fill="hold">
                                          <p:stCondLst>
                                            <p:cond delay="0"/>
                                          </p:stCondLst>
                                        </p:cTn>
                                        <p:tgtEl>
                                          <p:spTgt spid="22530"/>
                                        </p:tgtEl>
                                        <p:attrNameLst>
                                          <p:attrName>style.visibility</p:attrName>
                                        </p:attrNameLst>
                                      </p:cBhvr>
                                      <p:to>
                                        <p:strVal val="visible"/>
                                      </p:to>
                                    </p:set>
                                    <p:anim calcmode="lin" valueType="num">
                                      <p:cBhvr>
                                        <p:cTn id="17" dur="3000" fill="hold"/>
                                        <p:tgtEl>
                                          <p:spTgt spid="22530"/>
                                        </p:tgtEl>
                                        <p:attrNameLst>
                                          <p:attrName>ppt_w</p:attrName>
                                        </p:attrNameLst>
                                      </p:cBhvr>
                                      <p:tavLst>
                                        <p:tav tm="0">
                                          <p:val>
                                            <p:fltVal val="0"/>
                                          </p:val>
                                        </p:tav>
                                        <p:tav tm="100000">
                                          <p:val>
                                            <p:strVal val="#ppt_w"/>
                                          </p:val>
                                        </p:tav>
                                      </p:tavLst>
                                    </p:anim>
                                    <p:anim calcmode="lin" valueType="num">
                                      <p:cBhvr>
                                        <p:cTn id="18" dur="3000" fill="hold"/>
                                        <p:tgtEl>
                                          <p:spTgt spid="22530"/>
                                        </p:tgtEl>
                                        <p:attrNameLst>
                                          <p:attrName>ppt_h</p:attrName>
                                        </p:attrNameLst>
                                      </p:cBhvr>
                                      <p:tavLst>
                                        <p:tav tm="0">
                                          <p:val>
                                            <p:fltVal val="0"/>
                                          </p:val>
                                        </p:tav>
                                        <p:tav tm="100000">
                                          <p:val>
                                            <p:strVal val="#ppt_h"/>
                                          </p:val>
                                        </p:tav>
                                      </p:tavLst>
                                    </p:anim>
                                    <p:animEffect transition="in" filter="fade">
                                      <p:cBhvr>
                                        <p:cTn id="19" dur="3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G_0340"/>
          <p:cNvPicPr>
            <a:picLocks noChangeAspect="1" noChangeArrowheads="1"/>
          </p:cNvPicPr>
          <p:nvPr/>
        </p:nvPicPr>
        <p:blipFill>
          <a:blip r:embed="rId2" cstate="print">
            <a:extLst>
              <a:ext uri="{28A0092B-C50C-407E-A947-70E740481C1C}">
                <a14:useLocalDpi xmlns:a14="http://schemas.microsoft.com/office/drawing/2010/main" val="0"/>
              </a:ext>
            </a:extLst>
          </a:blip>
          <a:srcRect t="27682"/>
          <a:stretch>
            <a:fillRect/>
          </a:stretch>
        </p:blipFill>
        <p:spPr bwMode="auto">
          <a:xfrm>
            <a:off x="0" y="0"/>
            <a:ext cx="457200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IMG_0339"/>
          <p:cNvPicPr>
            <a:picLocks noChangeAspect="1" noChangeArrowheads="1"/>
          </p:cNvPicPr>
          <p:nvPr/>
        </p:nvPicPr>
        <p:blipFill>
          <a:blip r:embed="rId3" cstate="print">
            <a:extLst>
              <a:ext uri="{28A0092B-C50C-407E-A947-70E740481C1C}">
                <a14:useLocalDpi xmlns:a14="http://schemas.microsoft.com/office/drawing/2010/main" val="0"/>
              </a:ext>
            </a:extLst>
          </a:blip>
          <a:srcRect t="23068"/>
          <a:stretch>
            <a:fillRect/>
          </a:stretch>
        </p:blipFill>
        <p:spPr bwMode="auto">
          <a:xfrm>
            <a:off x="4211638" y="4013200"/>
            <a:ext cx="4932362"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IMG_0341"/>
          <p:cNvPicPr>
            <a:picLocks noChangeAspect="1" noChangeArrowheads="1"/>
          </p:cNvPicPr>
          <p:nvPr/>
        </p:nvPicPr>
        <p:blipFill>
          <a:blip r:embed="rId4" cstate="print">
            <a:extLst>
              <a:ext uri="{28A0092B-C50C-407E-A947-70E740481C1C}">
                <a14:useLocalDpi xmlns:a14="http://schemas.microsoft.com/office/drawing/2010/main" val="0"/>
              </a:ext>
            </a:extLst>
          </a:blip>
          <a:srcRect t="23991"/>
          <a:stretch>
            <a:fillRect/>
          </a:stretch>
        </p:blipFill>
        <p:spPr bwMode="auto">
          <a:xfrm>
            <a:off x="2555875" y="1628775"/>
            <a:ext cx="52562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323850" y="5013325"/>
            <a:ext cx="345598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5000"/>
              </a:lnSpc>
            </a:pPr>
            <a:r>
              <a:rPr lang="ru-RU" altLang="ru-RU" sz="2100">
                <a:latin typeface="Times New Roman" panose="02020603050405020304" pitchFamily="18" charset="0"/>
              </a:rPr>
              <a:t>Парад</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3000" fill="hold"/>
                                        <p:tgtEl>
                                          <p:spTgt spid="23554"/>
                                        </p:tgtEl>
                                        <p:attrNameLst>
                                          <p:attrName>ppt_w</p:attrName>
                                        </p:attrNameLst>
                                      </p:cBhvr>
                                      <p:tavLst>
                                        <p:tav tm="0">
                                          <p:val>
                                            <p:fltVal val="0"/>
                                          </p:val>
                                        </p:tav>
                                        <p:tav tm="100000">
                                          <p:val>
                                            <p:strVal val="#ppt_w"/>
                                          </p:val>
                                        </p:tav>
                                      </p:tavLst>
                                    </p:anim>
                                    <p:anim calcmode="lin" valueType="num">
                                      <p:cBhvr>
                                        <p:cTn id="8" dur="3000" fill="hold"/>
                                        <p:tgtEl>
                                          <p:spTgt spid="23554"/>
                                        </p:tgtEl>
                                        <p:attrNameLst>
                                          <p:attrName>ppt_h</p:attrName>
                                        </p:attrNameLst>
                                      </p:cBhvr>
                                      <p:tavLst>
                                        <p:tav tm="0">
                                          <p:val>
                                            <p:fltVal val="0"/>
                                          </p:val>
                                        </p:tav>
                                        <p:tav tm="100000">
                                          <p:val>
                                            <p:strVal val="#ppt_h"/>
                                          </p:val>
                                        </p:tav>
                                      </p:tavLst>
                                    </p:anim>
                                    <p:animEffect transition="in" filter="fade">
                                      <p:cBhvr>
                                        <p:cTn id="9" dur="3000"/>
                                        <p:tgtEl>
                                          <p:spTgt spid="23554"/>
                                        </p:tgtEl>
                                      </p:cBhvr>
                                    </p:animEffect>
                                  </p:childTnLst>
                                </p:cTn>
                              </p:par>
                              <p:par>
                                <p:cTn id="10" presetID="53" presetClass="entr" presetSubtype="0" fill="hold" nodeType="withEffect">
                                  <p:stCondLst>
                                    <p:cond delay="0"/>
                                  </p:stCondLst>
                                  <p:childTnLst>
                                    <p:set>
                                      <p:cBhvr>
                                        <p:cTn id="11" dur="1" fill="hold">
                                          <p:stCondLst>
                                            <p:cond delay="0"/>
                                          </p:stCondLst>
                                        </p:cTn>
                                        <p:tgtEl>
                                          <p:spTgt spid="23555"/>
                                        </p:tgtEl>
                                        <p:attrNameLst>
                                          <p:attrName>style.visibility</p:attrName>
                                        </p:attrNameLst>
                                      </p:cBhvr>
                                      <p:to>
                                        <p:strVal val="visible"/>
                                      </p:to>
                                    </p:set>
                                    <p:anim calcmode="lin" valueType="num">
                                      <p:cBhvr>
                                        <p:cTn id="12" dur="3000" fill="hold"/>
                                        <p:tgtEl>
                                          <p:spTgt spid="23555"/>
                                        </p:tgtEl>
                                        <p:attrNameLst>
                                          <p:attrName>ppt_w</p:attrName>
                                        </p:attrNameLst>
                                      </p:cBhvr>
                                      <p:tavLst>
                                        <p:tav tm="0">
                                          <p:val>
                                            <p:fltVal val="0"/>
                                          </p:val>
                                        </p:tav>
                                        <p:tav tm="100000">
                                          <p:val>
                                            <p:strVal val="#ppt_w"/>
                                          </p:val>
                                        </p:tav>
                                      </p:tavLst>
                                    </p:anim>
                                    <p:anim calcmode="lin" valueType="num">
                                      <p:cBhvr>
                                        <p:cTn id="13" dur="3000" fill="hold"/>
                                        <p:tgtEl>
                                          <p:spTgt spid="23555"/>
                                        </p:tgtEl>
                                        <p:attrNameLst>
                                          <p:attrName>ppt_h</p:attrName>
                                        </p:attrNameLst>
                                      </p:cBhvr>
                                      <p:tavLst>
                                        <p:tav tm="0">
                                          <p:val>
                                            <p:fltVal val="0"/>
                                          </p:val>
                                        </p:tav>
                                        <p:tav tm="100000">
                                          <p:val>
                                            <p:strVal val="#ppt_h"/>
                                          </p:val>
                                        </p:tav>
                                      </p:tavLst>
                                    </p:anim>
                                    <p:animEffect transition="in" filter="fade">
                                      <p:cBhvr>
                                        <p:cTn id="14" dur="3000"/>
                                        <p:tgtEl>
                                          <p:spTgt spid="23555"/>
                                        </p:tgtEl>
                                      </p:cBhvr>
                                    </p:animEffect>
                                  </p:childTnLst>
                                </p:cTn>
                              </p:par>
                              <p:par>
                                <p:cTn id="15" presetID="53" presetClass="entr" presetSubtype="0" fill="hold" nodeType="withEffect">
                                  <p:stCondLst>
                                    <p:cond delay="0"/>
                                  </p:stCondLst>
                                  <p:childTnLst>
                                    <p:set>
                                      <p:cBhvr>
                                        <p:cTn id="16" dur="1" fill="hold">
                                          <p:stCondLst>
                                            <p:cond delay="0"/>
                                          </p:stCondLst>
                                        </p:cTn>
                                        <p:tgtEl>
                                          <p:spTgt spid="23556"/>
                                        </p:tgtEl>
                                        <p:attrNameLst>
                                          <p:attrName>style.visibility</p:attrName>
                                        </p:attrNameLst>
                                      </p:cBhvr>
                                      <p:to>
                                        <p:strVal val="visible"/>
                                      </p:to>
                                    </p:set>
                                    <p:anim calcmode="lin" valueType="num">
                                      <p:cBhvr>
                                        <p:cTn id="17" dur="3000" fill="hold"/>
                                        <p:tgtEl>
                                          <p:spTgt spid="23556"/>
                                        </p:tgtEl>
                                        <p:attrNameLst>
                                          <p:attrName>ppt_w</p:attrName>
                                        </p:attrNameLst>
                                      </p:cBhvr>
                                      <p:tavLst>
                                        <p:tav tm="0">
                                          <p:val>
                                            <p:fltVal val="0"/>
                                          </p:val>
                                        </p:tav>
                                        <p:tav tm="100000">
                                          <p:val>
                                            <p:strVal val="#ppt_w"/>
                                          </p:val>
                                        </p:tav>
                                      </p:tavLst>
                                    </p:anim>
                                    <p:anim calcmode="lin" valueType="num">
                                      <p:cBhvr>
                                        <p:cTn id="18" dur="3000" fill="hold"/>
                                        <p:tgtEl>
                                          <p:spTgt spid="23556"/>
                                        </p:tgtEl>
                                        <p:attrNameLst>
                                          <p:attrName>ppt_h</p:attrName>
                                        </p:attrNameLst>
                                      </p:cBhvr>
                                      <p:tavLst>
                                        <p:tav tm="0">
                                          <p:val>
                                            <p:fltVal val="0"/>
                                          </p:val>
                                        </p:tav>
                                        <p:tav tm="100000">
                                          <p:val>
                                            <p:strVal val="#ppt_h"/>
                                          </p:val>
                                        </p:tav>
                                      </p:tavLst>
                                    </p:anim>
                                    <p:animEffect transition="in" filter="fade">
                                      <p:cBhvr>
                                        <p:cTn id="19" dur="3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5127625"/>
            <a:ext cx="91440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    « - Сегодня без преувеличения исторический день. Такое бывает редко. Века разные, а событие одно, - отметил, выступая перед краснодарцами  и гостями праздника, Александр Ткачев. – Этот памятник с первых дней полюбили в народе. Может быть, именно потому, что он не был монументом отдельной персоне. Это была воплощенная в камне летопись Кубанского казачьего войска. Спектакль в камне.»</a:t>
            </a:r>
          </a:p>
        </p:txBody>
      </p:sp>
      <p:pic>
        <p:nvPicPr>
          <p:cNvPr id="24579" name="Picture 3" descr="Без имени-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0"/>
            <a:ext cx="8172450" cy="5151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p:cTn id="7" dur="3000" fill="hold"/>
                                        <p:tgtEl>
                                          <p:spTgt spid="24579"/>
                                        </p:tgtEl>
                                        <p:attrNameLst>
                                          <p:attrName>ppt_w</p:attrName>
                                        </p:attrNameLst>
                                      </p:cBhvr>
                                      <p:tavLst>
                                        <p:tav tm="0">
                                          <p:val>
                                            <p:fltVal val="0"/>
                                          </p:val>
                                        </p:tav>
                                        <p:tav tm="100000">
                                          <p:val>
                                            <p:strVal val="#ppt_w"/>
                                          </p:val>
                                        </p:tav>
                                      </p:tavLst>
                                    </p:anim>
                                    <p:anim calcmode="lin" valueType="num">
                                      <p:cBhvr>
                                        <p:cTn id="8" dur="3000" fill="hold"/>
                                        <p:tgtEl>
                                          <p:spTgt spid="24579"/>
                                        </p:tgtEl>
                                        <p:attrNameLst>
                                          <p:attrName>ppt_h</p:attrName>
                                        </p:attrNameLst>
                                      </p:cBhvr>
                                      <p:tavLst>
                                        <p:tav tm="0">
                                          <p:val>
                                            <p:fltVal val="0"/>
                                          </p:val>
                                        </p:tav>
                                        <p:tav tm="100000">
                                          <p:val>
                                            <p:strVal val="#ppt_h"/>
                                          </p:val>
                                        </p:tav>
                                      </p:tavLst>
                                    </p:anim>
                                    <p:animEffect transition="in" filter="fade">
                                      <p:cBhvr>
                                        <p:cTn id="9" dur="3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908050"/>
            <a:ext cx="9144000" cy="582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1888 г.</a:t>
            </a:r>
            <a:r>
              <a:rPr lang="ru-RU" altLang="ru-RU" sz="2100">
                <a:latin typeface="Times New Roman" panose="02020603050405020304" pitchFamily="18" charset="0"/>
              </a:rPr>
              <a:t> – предложение о сооружении памятника Екатерине Второй внес Е.Д. Фелицын.</a:t>
            </a:r>
          </a:p>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Автор памятника</a:t>
            </a:r>
            <a:r>
              <a:rPr lang="ru-RU" altLang="ru-RU" sz="2100">
                <a:latin typeface="Times New Roman" panose="02020603050405020304" pitchFamily="18" charset="0"/>
              </a:rPr>
              <a:t> – академик Императорской Академии художеств Михаил Осипович Микешин (1835 – 1896).</a:t>
            </a:r>
          </a:p>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30 декабря 1892 г.</a:t>
            </a:r>
            <a:r>
              <a:rPr lang="ru-RU" altLang="ru-RU" sz="2100">
                <a:latin typeface="Times New Roman" panose="02020603050405020304" pitchFamily="18" charset="0"/>
              </a:rPr>
              <a:t> – М.О. Микешин сделал первый набросок будущего памятника.</a:t>
            </a:r>
          </a:p>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19 января 1896 г.</a:t>
            </a:r>
            <a:r>
              <a:rPr lang="ru-RU" altLang="ru-RU" sz="2100">
                <a:latin typeface="Times New Roman" panose="02020603050405020304" pitchFamily="18" charset="0"/>
              </a:rPr>
              <a:t> – М.О. Микешин скончался, завершив только проект памятника.</a:t>
            </a:r>
          </a:p>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Памятник Екатерине Второй</a:t>
            </a:r>
            <a:r>
              <a:rPr lang="ru-RU" altLang="ru-RU" sz="2100">
                <a:latin typeface="Times New Roman" panose="02020603050405020304" pitchFamily="18" charset="0"/>
              </a:rPr>
              <a:t> завершили архитектор Баумгартен и академик скульптуры Борис Эдуардс</a:t>
            </a:r>
          </a:p>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12 августа 1896 г.</a:t>
            </a:r>
            <a:r>
              <a:rPr lang="ru-RU" altLang="ru-RU" sz="2100">
                <a:latin typeface="Times New Roman" panose="02020603050405020304" pitchFamily="18" charset="0"/>
              </a:rPr>
              <a:t> – восковая модель памятника заслужила одобрение императора Николая Второго.</a:t>
            </a:r>
          </a:p>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9 сентября 1896 г.</a:t>
            </a:r>
            <a:r>
              <a:rPr lang="ru-RU" altLang="ru-RU" sz="2100">
                <a:latin typeface="Times New Roman" panose="02020603050405020304" pitchFamily="18" charset="0"/>
              </a:rPr>
              <a:t> – в Екатеринодаре на Атаманской площади состоялась закладка монумента.</a:t>
            </a:r>
          </a:p>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6 мая 1907 г.</a:t>
            </a:r>
            <a:r>
              <a:rPr lang="ru-RU" altLang="ru-RU" sz="2100">
                <a:latin typeface="Times New Roman" panose="02020603050405020304" pitchFamily="18" charset="0"/>
              </a:rPr>
              <a:t> – открыт памятник Екатерине Второй на Атаманской (Крепостной) площади. Открытие и освящение памятника были приурочены к войсковому кругу и дню рождения императора Николая Второго.</a:t>
            </a:r>
          </a:p>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19 сентября 1920 г.</a:t>
            </a:r>
            <a:r>
              <a:rPr lang="ru-RU" altLang="ru-RU" sz="2100">
                <a:latin typeface="Times New Roman" panose="02020603050405020304" pitchFamily="18" charset="0"/>
              </a:rPr>
              <a:t> – Кубано-Черноморский революционный комитет на основании декрета Совнаркома «О памятниках республики» от 12 апреля 1918 г приказом № 1682 распорядился убрать памятник. В разобранном виде его помесили на хранение в Кубанский археологический музей.</a:t>
            </a:r>
          </a:p>
        </p:txBody>
      </p:sp>
      <p:sp>
        <p:nvSpPr>
          <p:cNvPr id="25603" name="Text Box 3"/>
          <p:cNvSpPr txBox="1">
            <a:spLocks noChangeArrowheads="1"/>
          </p:cNvSpPr>
          <p:nvPr/>
        </p:nvSpPr>
        <p:spPr bwMode="auto">
          <a:xfrm>
            <a:off x="0" y="0"/>
            <a:ext cx="9144000" cy="10668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ru-RU" altLang="ru-RU" sz="3200" b="1" i="1">
                <a:solidFill>
                  <a:srgbClr val="008000"/>
                </a:solidFill>
                <a:latin typeface="Times New Roman" panose="02020603050405020304" pitchFamily="18" charset="0"/>
              </a:rPr>
              <a:t>О  ПАМЯТНИКЕ ИМПЕРАТРИЦЕ ЕКАТЕРИНЕ   ВТОРОЙ   В   ЕКАТЕРИНОДАРЕ</a:t>
            </a:r>
          </a:p>
        </p:txBody>
      </p:sp>
    </p:spTree>
  </p:cSld>
  <p:clrMapOvr>
    <a:masterClrMapping/>
  </p:clrMapOvr>
  <p:transition spd="slow">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0" y="144463"/>
            <a:ext cx="914400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24 октября 1931 г. – </a:t>
            </a:r>
            <a:r>
              <a:rPr lang="ru-RU" altLang="ru-RU" sz="2100">
                <a:latin typeface="Times New Roman" panose="02020603050405020304" pitchFamily="18" charset="0"/>
              </a:rPr>
              <a:t>памятник был отправлен на краснодарский склад Гострестметаллолома для последующей переплавки.</a:t>
            </a:r>
          </a:p>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1993 г</a:t>
            </a:r>
            <a:r>
              <a:rPr lang="ru-RU" altLang="ru-RU" sz="2100">
                <a:latin typeface="Times New Roman" panose="02020603050405020304" pitchFamily="18" charset="0"/>
              </a:rPr>
              <a:t> – в Екатеринодарском сквере была установлена гранитная глыба с барельефным изображением разрушенного памятника.</a:t>
            </a:r>
          </a:p>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21 декабря 1995 г.</a:t>
            </a:r>
            <a:r>
              <a:rPr lang="ru-RU" altLang="ru-RU" sz="2100">
                <a:latin typeface="Times New Roman" panose="02020603050405020304" pitchFamily="18" charset="0"/>
              </a:rPr>
              <a:t> – городская Дума решила одну из улиц в Краснодаре назвать именем скульптора М.О. Микешина.</a:t>
            </a:r>
          </a:p>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15 мая 2002 г.</a:t>
            </a:r>
            <a:r>
              <a:rPr lang="ru-RU" altLang="ru-RU" sz="2100">
                <a:latin typeface="Times New Roman" panose="02020603050405020304" pitchFamily="18" charset="0"/>
              </a:rPr>
              <a:t> – постановлением главы администрации Краснодарского края № 509 решено восстановить утраченный памятник Екатерине Второй.</a:t>
            </a:r>
          </a:p>
          <a:p>
            <a:pPr algn="just">
              <a:lnSpc>
                <a:spcPct val="85000"/>
              </a:lnSpc>
            </a:pPr>
            <a:r>
              <a:rPr lang="ru-RU" altLang="ru-RU" sz="2100" b="1">
                <a:latin typeface="Times New Roman" panose="02020603050405020304" pitchFamily="18" charset="0"/>
              </a:rPr>
              <a:t>    8 сентября 2006 г.</a:t>
            </a:r>
            <a:r>
              <a:rPr lang="ru-RU" altLang="ru-RU" sz="2100">
                <a:latin typeface="Times New Roman" panose="02020603050405020304" pitchFamily="18" charset="0"/>
              </a:rPr>
              <a:t> – торжественное открытие памятника. Почетное право открытия предоставлено главе администрации Краснодарского края Александру Ткачеву, председателю совета стариков Кубанского казачьего войска Павлу Фролову и воспитаннику краевой детской экспериментальной школы народного искусства Кубанского казачьего хора Дмитрию Малиновскому.</a:t>
            </a:r>
          </a:p>
        </p:txBody>
      </p:sp>
      <p:sp>
        <p:nvSpPr>
          <p:cNvPr id="26627" name="Text Box 3"/>
          <p:cNvSpPr txBox="1">
            <a:spLocks noChangeArrowheads="1"/>
          </p:cNvSpPr>
          <p:nvPr/>
        </p:nvSpPr>
        <p:spPr bwMode="auto">
          <a:xfrm>
            <a:off x="0" y="4437063"/>
            <a:ext cx="91440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    </a:t>
            </a:r>
            <a:r>
              <a:rPr lang="ru-RU" altLang="ru-RU" sz="2100" b="1">
                <a:latin typeface="Times New Roman" panose="02020603050405020304" pitchFamily="18" charset="0"/>
              </a:rPr>
              <a:t>Высота памятника – </a:t>
            </a:r>
            <a:r>
              <a:rPr lang="ru-RU" altLang="ru-RU" sz="2100">
                <a:latin typeface="Times New Roman" panose="02020603050405020304" pitchFamily="18" charset="0"/>
              </a:rPr>
              <a:t>13,8 м. </a:t>
            </a:r>
            <a:r>
              <a:rPr lang="ru-RU" altLang="ru-RU" sz="2100" b="1">
                <a:latin typeface="Times New Roman" panose="02020603050405020304" pitchFamily="18" charset="0"/>
              </a:rPr>
              <a:t>ширина комплекса</a:t>
            </a:r>
            <a:r>
              <a:rPr lang="ru-RU" altLang="ru-RU" sz="2100">
                <a:latin typeface="Times New Roman" panose="02020603050405020304" pitchFamily="18" charset="0"/>
              </a:rPr>
              <a:t> – 16 м, </a:t>
            </a:r>
            <a:r>
              <a:rPr lang="ru-RU" altLang="ru-RU" sz="2100" b="1">
                <a:latin typeface="Times New Roman" panose="02020603050405020304" pitchFamily="18" charset="0"/>
              </a:rPr>
              <a:t>высота фигуры Екатерины</a:t>
            </a:r>
            <a:r>
              <a:rPr lang="ru-RU" altLang="ru-RU" sz="2100">
                <a:latin typeface="Times New Roman" panose="02020603050405020304" pitchFamily="18" charset="0"/>
              </a:rPr>
              <a:t> – 4 м, </a:t>
            </a:r>
            <a:r>
              <a:rPr lang="ru-RU" altLang="ru-RU" sz="2100" b="1">
                <a:latin typeface="Times New Roman" panose="02020603050405020304" pitchFamily="18" charset="0"/>
              </a:rPr>
              <a:t>вес</a:t>
            </a:r>
            <a:r>
              <a:rPr lang="ru-RU" altLang="ru-RU" sz="2100">
                <a:latin typeface="Times New Roman" panose="02020603050405020304" pitchFamily="18" charset="0"/>
              </a:rPr>
              <a:t> - 3 т.</a:t>
            </a:r>
          </a:p>
          <a:p>
            <a:pPr algn="just">
              <a:lnSpc>
                <a:spcPct val="85000"/>
              </a:lnSpc>
            </a:pPr>
            <a:endParaRPr lang="ru-RU" altLang="ru-RU" sz="2100">
              <a:latin typeface="Times New Roman" panose="02020603050405020304" pitchFamily="18" charset="0"/>
            </a:endParaRPr>
          </a:p>
          <a:p>
            <a:pPr algn="just">
              <a:lnSpc>
                <a:spcPct val="85000"/>
              </a:lnSpc>
            </a:pPr>
            <a:r>
              <a:rPr lang="ru-RU" altLang="ru-RU" sz="2100">
                <a:latin typeface="Times New Roman" panose="02020603050405020304" pitchFamily="18" charset="0"/>
              </a:rPr>
              <a:t>     На композицию ушло 25 т бронзы, 12 т чугуна, 250 кг алюминия,              80 г сусального золота.</a:t>
            </a:r>
          </a:p>
        </p:txBody>
      </p:sp>
    </p:spTree>
  </p:cSld>
  <p:clrMapOvr>
    <a:masterClrMapping/>
  </p:clrMapOvr>
  <p:transition spd="slow">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981450" y="6400800"/>
            <a:ext cx="989013"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ru-RU" altLang="ru-RU" sz="2400" i="1">
                <a:solidFill>
                  <a:srgbClr val="006699"/>
                </a:solidFill>
                <a:latin typeface="Times New Roman" panose="02020603050405020304" pitchFamily="18" charset="0"/>
              </a:rPr>
              <a:t>2006г.</a:t>
            </a:r>
          </a:p>
        </p:txBody>
      </p:sp>
      <p:sp>
        <p:nvSpPr>
          <p:cNvPr id="27651" name="Text Box 3"/>
          <p:cNvSpPr txBox="1">
            <a:spLocks noChangeArrowheads="1"/>
          </p:cNvSpPr>
          <p:nvPr/>
        </p:nvSpPr>
        <p:spPr bwMode="auto">
          <a:xfrm>
            <a:off x="0" y="4437063"/>
            <a:ext cx="9536113"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pPr>
            <a:r>
              <a:rPr lang="ru-RU" altLang="ru-RU" sz="2200" b="1">
                <a:solidFill>
                  <a:srgbClr val="006699"/>
                </a:solidFill>
                <a:latin typeface="Times New Roman" panose="02020603050405020304" pitchFamily="18" charset="0"/>
              </a:rPr>
              <a:t>Авторы фильма: учитель истории и кубановедения Мусихина Л.В.,</a:t>
            </a:r>
          </a:p>
          <a:p>
            <a:pPr>
              <a:lnSpc>
                <a:spcPct val="85000"/>
              </a:lnSpc>
            </a:pPr>
            <a:r>
              <a:rPr lang="ru-RU" altLang="ru-RU" sz="2200" b="1">
                <a:solidFill>
                  <a:srgbClr val="006699"/>
                </a:solidFill>
                <a:latin typeface="Times New Roman" panose="02020603050405020304" pitchFamily="18" charset="0"/>
              </a:rPr>
              <a:t>                               учитель информатики Полубабкина Л.И.</a:t>
            </a:r>
          </a:p>
          <a:p>
            <a:pPr>
              <a:lnSpc>
                <a:spcPct val="85000"/>
              </a:lnSpc>
            </a:pPr>
            <a:r>
              <a:rPr lang="ru-RU" altLang="ru-RU" sz="2200" b="1">
                <a:solidFill>
                  <a:srgbClr val="006699"/>
                </a:solidFill>
                <a:latin typeface="Times New Roman" panose="02020603050405020304" pitchFamily="18" charset="0"/>
              </a:rPr>
              <a:t>Консультант: Еременко А.Г. - кандидат культурологии, </a:t>
            </a:r>
          </a:p>
          <a:p>
            <a:pPr>
              <a:lnSpc>
                <a:spcPct val="85000"/>
              </a:lnSpc>
            </a:pPr>
            <a:r>
              <a:rPr lang="ru-RU" altLang="ru-RU" sz="2200" b="1">
                <a:solidFill>
                  <a:srgbClr val="006699"/>
                </a:solidFill>
                <a:latin typeface="Times New Roman" panose="02020603050405020304" pitchFamily="18" charset="0"/>
              </a:rPr>
              <a:t>                         зав. каф. обществоведческих дисциплин ККИДППО, </a:t>
            </a:r>
          </a:p>
          <a:p>
            <a:pPr>
              <a:lnSpc>
                <a:spcPct val="85000"/>
              </a:lnSpc>
            </a:pPr>
            <a:r>
              <a:rPr lang="ru-RU" altLang="ru-RU" sz="2200" b="1">
                <a:solidFill>
                  <a:srgbClr val="006699"/>
                </a:solidFill>
                <a:latin typeface="Times New Roman" panose="02020603050405020304" pitchFamily="18" charset="0"/>
              </a:rPr>
              <a:t>                         доцент каф. истории и музеведения КГУКИ </a:t>
            </a:r>
          </a:p>
          <a:p>
            <a:pPr algn="ctr">
              <a:lnSpc>
                <a:spcPct val="85000"/>
              </a:lnSpc>
            </a:pPr>
            <a:endParaRPr lang="ru-RU" altLang="ru-RU" sz="2200" b="1">
              <a:solidFill>
                <a:srgbClr val="006699"/>
              </a:solidFill>
              <a:latin typeface="Times New Roman" panose="02020603050405020304" pitchFamily="18" charset="0"/>
            </a:endParaRPr>
          </a:p>
        </p:txBody>
      </p:sp>
      <p:sp>
        <p:nvSpPr>
          <p:cNvPr id="27652" name="Text Box 4"/>
          <p:cNvSpPr txBox="1">
            <a:spLocks noChangeArrowheads="1"/>
          </p:cNvSpPr>
          <p:nvPr/>
        </p:nvSpPr>
        <p:spPr bwMode="auto">
          <a:xfrm>
            <a:off x="0" y="1412875"/>
            <a:ext cx="9144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a:solidFill>
                  <a:srgbClr val="008000"/>
                </a:solidFill>
                <a:latin typeface="Times New Roman" panose="02020603050405020304" pitchFamily="18" charset="0"/>
              </a:rPr>
              <a:t>В фильме использованы:</a:t>
            </a:r>
          </a:p>
          <a:p>
            <a:pPr eaLnBrk="1" hangingPunct="1"/>
            <a:r>
              <a:rPr lang="ru-RU" altLang="ru-RU" sz="2400">
                <a:solidFill>
                  <a:srgbClr val="008000"/>
                </a:solidFill>
                <a:latin typeface="Times New Roman" panose="02020603050405020304" pitchFamily="18" charset="0"/>
              </a:rPr>
              <a:t> Фотографии, сделанные с церемонии открытия памятника.</a:t>
            </a:r>
          </a:p>
          <a:p>
            <a:pPr eaLnBrk="1" hangingPunct="1"/>
            <a:r>
              <a:rPr lang="ru-RU" altLang="ru-RU" sz="2400">
                <a:solidFill>
                  <a:srgbClr val="008000"/>
                </a:solidFill>
                <a:latin typeface="Times New Roman" panose="02020603050405020304" pitchFamily="18" charset="0"/>
              </a:rPr>
              <a:t> Материалы газет «Кубанские новости» 9.09.2006.</a:t>
            </a:r>
          </a:p>
          <a:p>
            <a:pPr eaLnBrk="1" hangingPunct="1"/>
            <a:r>
              <a:rPr lang="ru-RU" altLang="ru-RU" sz="2400">
                <a:solidFill>
                  <a:srgbClr val="008000"/>
                </a:solidFill>
                <a:latin typeface="Times New Roman" panose="02020603050405020304" pitchFamily="18" charset="0"/>
              </a:rPr>
              <a:t>			       «Краевые новости», выпуск №32</a:t>
            </a:r>
          </a:p>
          <a:p>
            <a:pPr eaLnBrk="1" hangingPunct="1"/>
            <a:endParaRPr lang="ru-RU" altLang="ru-RU" sz="2400">
              <a:solidFill>
                <a:srgbClr val="008000"/>
              </a:solidFill>
              <a:latin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anim calcmode="lin" valueType="num">
                                      <p:cBhvr>
                                        <p:cTn id="8" dur="2000" fill="hold"/>
                                        <p:tgtEl>
                                          <p:spTgt spid="27650"/>
                                        </p:tgtEl>
                                        <p:attrNameLst>
                                          <p:attrName>ppt_x</p:attrName>
                                        </p:attrNameLst>
                                      </p:cBhvr>
                                      <p:tavLst>
                                        <p:tav tm="0">
                                          <p:val>
                                            <p:strVal val="#ppt_x"/>
                                          </p:val>
                                        </p:tav>
                                        <p:tav tm="100000">
                                          <p:val>
                                            <p:strVal val="#ppt_x"/>
                                          </p:val>
                                        </p:tav>
                                      </p:tavLst>
                                    </p:anim>
                                    <p:anim calcmode="lin" valueType="num">
                                      <p:cBhvr>
                                        <p:cTn id="9" dur="2000" fill="hold"/>
                                        <p:tgtEl>
                                          <p:spTgt spid="2765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27651"/>
                                        </p:tgtEl>
                                        <p:attrNameLst>
                                          <p:attrName>style.visibility</p:attrName>
                                        </p:attrNameLst>
                                      </p:cBhvr>
                                      <p:to>
                                        <p:strVal val="visible"/>
                                      </p:to>
                                    </p:set>
                                    <p:animEffect transition="in" filter="fade">
                                      <p:cBhvr>
                                        <p:cTn id="13" dur="2000"/>
                                        <p:tgtEl>
                                          <p:spTgt spid="27651"/>
                                        </p:tgtEl>
                                      </p:cBhvr>
                                    </p:animEffect>
                                    <p:anim calcmode="lin" valueType="num">
                                      <p:cBhvr>
                                        <p:cTn id="14" dur="2000" fill="hold"/>
                                        <p:tgtEl>
                                          <p:spTgt spid="27651"/>
                                        </p:tgtEl>
                                        <p:attrNameLst>
                                          <p:attrName>ppt_x</p:attrName>
                                        </p:attrNameLst>
                                      </p:cBhvr>
                                      <p:tavLst>
                                        <p:tav tm="0">
                                          <p:val>
                                            <p:strVal val="#ppt_x"/>
                                          </p:val>
                                        </p:tav>
                                        <p:tav tm="100000">
                                          <p:val>
                                            <p:strVal val="#ppt_x"/>
                                          </p:val>
                                        </p:tav>
                                      </p:tavLst>
                                    </p:anim>
                                    <p:anim calcmode="lin" valueType="num">
                                      <p:cBhvr>
                                        <p:cTn id="15" dur="2000" fill="hold"/>
                                        <p:tgtEl>
                                          <p:spTgt spid="2765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4000"/>
                            </p:stCondLst>
                            <p:childTnLst>
                              <p:par>
                                <p:cTn id="17" presetID="47" presetClass="entr" presetSubtype="0" fill="hold" grpId="0" nodeType="afterEffect">
                                  <p:stCondLst>
                                    <p:cond delay="0"/>
                                  </p:stCondLst>
                                  <p:childTnLst>
                                    <p:set>
                                      <p:cBhvr>
                                        <p:cTn id="18" dur="1" fill="hold">
                                          <p:stCondLst>
                                            <p:cond delay="0"/>
                                          </p:stCondLst>
                                        </p:cTn>
                                        <p:tgtEl>
                                          <p:spTgt spid="27652"/>
                                        </p:tgtEl>
                                        <p:attrNameLst>
                                          <p:attrName>style.visibility</p:attrName>
                                        </p:attrNameLst>
                                      </p:cBhvr>
                                      <p:to>
                                        <p:strVal val="visible"/>
                                      </p:to>
                                    </p:set>
                                    <p:animEffect transition="in" filter="fade">
                                      <p:cBhvr>
                                        <p:cTn id="19" dur="2000"/>
                                        <p:tgtEl>
                                          <p:spTgt spid="27652"/>
                                        </p:tgtEl>
                                      </p:cBhvr>
                                    </p:animEffect>
                                    <p:anim calcmode="lin" valueType="num">
                                      <p:cBhvr>
                                        <p:cTn id="20" dur="2000" fill="hold"/>
                                        <p:tgtEl>
                                          <p:spTgt spid="27652"/>
                                        </p:tgtEl>
                                        <p:attrNameLst>
                                          <p:attrName>ppt_x</p:attrName>
                                        </p:attrNameLst>
                                      </p:cBhvr>
                                      <p:tavLst>
                                        <p:tav tm="0">
                                          <p:val>
                                            <p:strVal val="#ppt_x"/>
                                          </p:val>
                                        </p:tav>
                                        <p:tav tm="100000">
                                          <p:val>
                                            <p:strVal val="#ppt_x"/>
                                          </p:val>
                                        </p:tav>
                                      </p:tavLst>
                                    </p:anim>
                                    <p:anim calcmode="lin" valueType="num">
                                      <p:cBhvr>
                                        <p:cTn id="21" dur="2000" fill="hold"/>
                                        <p:tgtEl>
                                          <p:spTgt spid="276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p:bldP spid="276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45000" cy="5949950"/>
          </a:xfrm>
          <a:prstGeom prst="rect">
            <a:avLst/>
          </a:prstGeom>
          <a:noFill/>
          <a:ln w="12700">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4099" name="Text Box 3"/>
          <p:cNvSpPr txBox="1">
            <a:spLocks noChangeArrowheads="1"/>
          </p:cNvSpPr>
          <p:nvPr/>
        </p:nvSpPr>
        <p:spPr bwMode="auto">
          <a:xfrm>
            <a:off x="323850" y="6021388"/>
            <a:ext cx="3924300" cy="10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ru-RU" altLang="ru-RU" sz="1600" i="1">
                <a:solidFill>
                  <a:schemeClr val="accent2"/>
                </a:solidFill>
                <a:latin typeface="Times New Roman" panose="02020603050405020304" pitchFamily="18" charset="0"/>
              </a:rPr>
              <a:t>Портрет академика скульпторы                                   М.О. Микешина. </a:t>
            </a:r>
          </a:p>
          <a:p>
            <a:pPr algn="ctr">
              <a:lnSpc>
                <a:spcPct val="80000"/>
              </a:lnSpc>
            </a:pPr>
            <a:r>
              <a:rPr lang="ru-RU" altLang="ru-RU" sz="1600" i="1">
                <a:solidFill>
                  <a:schemeClr val="accent2"/>
                </a:solidFill>
                <a:latin typeface="Times New Roman" panose="02020603050405020304" pitchFamily="18" charset="0"/>
              </a:rPr>
              <a:t>Репин И.Е.</a:t>
            </a:r>
          </a:p>
          <a:p>
            <a:pPr algn="ctr">
              <a:lnSpc>
                <a:spcPct val="80000"/>
              </a:lnSpc>
            </a:pPr>
            <a:r>
              <a:rPr lang="ru-RU" altLang="ru-RU" sz="1600" i="1">
                <a:solidFill>
                  <a:schemeClr val="accent2"/>
                </a:solidFill>
                <a:latin typeface="Times New Roman" panose="02020603050405020304" pitchFamily="18" charset="0"/>
              </a:rPr>
              <a:t> 1888</a:t>
            </a:r>
          </a:p>
          <a:p>
            <a:pPr algn="ctr">
              <a:lnSpc>
                <a:spcPct val="80000"/>
              </a:lnSpc>
            </a:pPr>
            <a:r>
              <a:rPr lang="ru-RU" altLang="ru-RU"/>
              <a:t> </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1341438"/>
            <a:ext cx="4562475" cy="5516562"/>
          </a:xfrm>
          <a:prstGeom prst="rect">
            <a:avLst/>
          </a:prstGeom>
          <a:noFill/>
          <a:ln w="19050">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4101" name="Text Box 5"/>
          <p:cNvSpPr txBox="1">
            <a:spLocks noChangeArrowheads="1"/>
          </p:cNvSpPr>
          <p:nvPr/>
        </p:nvSpPr>
        <p:spPr bwMode="auto">
          <a:xfrm>
            <a:off x="4932363" y="692150"/>
            <a:ext cx="39243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ru-RU" altLang="ru-RU" sz="1600" i="1">
                <a:solidFill>
                  <a:schemeClr val="accent2"/>
                </a:solidFill>
                <a:latin typeface="Times New Roman" panose="02020603050405020304" pitchFamily="18" charset="0"/>
              </a:rPr>
              <a:t>Академик скульптуры                  </a:t>
            </a:r>
          </a:p>
          <a:p>
            <a:pPr algn="ctr">
              <a:lnSpc>
                <a:spcPct val="80000"/>
              </a:lnSpc>
            </a:pPr>
            <a:r>
              <a:rPr lang="ru-RU" altLang="ru-RU" sz="1600" i="1">
                <a:solidFill>
                  <a:schemeClr val="accent2"/>
                </a:solidFill>
                <a:latin typeface="Times New Roman" panose="02020603050405020304" pitchFamily="18" charset="0"/>
              </a:rPr>
              <a:t>Б.В. Эдуардс. </a:t>
            </a:r>
            <a:r>
              <a:rPr lang="ru-RU" altLang="ru-RU"/>
              <a:t>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3000" fill="hold"/>
                                        <p:tgtEl>
                                          <p:spTgt spid="4098"/>
                                        </p:tgtEl>
                                        <p:attrNameLst>
                                          <p:attrName>ppt_w</p:attrName>
                                        </p:attrNameLst>
                                      </p:cBhvr>
                                      <p:tavLst>
                                        <p:tav tm="0">
                                          <p:val>
                                            <p:fltVal val="0"/>
                                          </p:val>
                                        </p:tav>
                                        <p:tav tm="100000">
                                          <p:val>
                                            <p:strVal val="#ppt_w"/>
                                          </p:val>
                                        </p:tav>
                                      </p:tavLst>
                                    </p:anim>
                                    <p:anim calcmode="lin" valueType="num">
                                      <p:cBhvr>
                                        <p:cTn id="8" dur="3000" fill="hold"/>
                                        <p:tgtEl>
                                          <p:spTgt spid="4098"/>
                                        </p:tgtEl>
                                        <p:attrNameLst>
                                          <p:attrName>ppt_h</p:attrName>
                                        </p:attrNameLst>
                                      </p:cBhvr>
                                      <p:tavLst>
                                        <p:tav tm="0">
                                          <p:val>
                                            <p:fltVal val="0"/>
                                          </p:val>
                                        </p:tav>
                                        <p:tav tm="100000">
                                          <p:val>
                                            <p:strVal val="#ppt_h"/>
                                          </p:val>
                                        </p:tav>
                                      </p:tavLst>
                                    </p:anim>
                                    <p:animEffect transition="in" filter="fade">
                                      <p:cBhvr>
                                        <p:cTn id="9" dur="3000"/>
                                        <p:tgtEl>
                                          <p:spTgt spid="409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p:cTn id="12" dur="2000" fill="hold"/>
                                        <p:tgtEl>
                                          <p:spTgt spid="4099"/>
                                        </p:tgtEl>
                                        <p:attrNameLst>
                                          <p:attrName>ppt_w</p:attrName>
                                        </p:attrNameLst>
                                      </p:cBhvr>
                                      <p:tavLst>
                                        <p:tav tm="0">
                                          <p:val>
                                            <p:fltVal val="0"/>
                                          </p:val>
                                        </p:tav>
                                        <p:tav tm="100000">
                                          <p:val>
                                            <p:strVal val="#ppt_w"/>
                                          </p:val>
                                        </p:tav>
                                      </p:tavLst>
                                    </p:anim>
                                    <p:anim calcmode="lin" valueType="num">
                                      <p:cBhvr>
                                        <p:cTn id="13" dur="2000" fill="hold"/>
                                        <p:tgtEl>
                                          <p:spTgt spid="4099"/>
                                        </p:tgtEl>
                                        <p:attrNameLst>
                                          <p:attrName>ppt_h</p:attrName>
                                        </p:attrNameLst>
                                      </p:cBhvr>
                                      <p:tavLst>
                                        <p:tav tm="0">
                                          <p:val>
                                            <p:fltVal val="0"/>
                                          </p:val>
                                        </p:tav>
                                        <p:tav tm="100000">
                                          <p:val>
                                            <p:strVal val="#ppt_h"/>
                                          </p:val>
                                        </p:tav>
                                      </p:tavLst>
                                    </p:anim>
                                    <p:animEffect transition="in" filter="fade">
                                      <p:cBhvr>
                                        <p:cTn id="14" dur="2000"/>
                                        <p:tgtEl>
                                          <p:spTgt spid="4099"/>
                                        </p:tgtEl>
                                      </p:cBhvr>
                                    </p:animEffect>
                                  </p:childTnLst>
                                </p:cTn>
                              </p:par>
                            </p:childTnLst>
                          </p:cTn>
                        </p:par>
                        <p:par>
                          <p:cTn id="15" fill="hold" nodeType="afterGroup">
                            <p:stCondLst>
                              <p:cond delay="3000"/>
                            </p:stCondLst>
                            <p:childTnLst>
                              <p:par>
                                <p:cTn id="16" presetID="53" presetClass="entr" presetSubtype="0" fill="hold" nodeType="afterEffect">
                                  <p:stCondLst>
                                    <p:cond delay="0"/>
                                  </p:stCondLst>
                                  <p:childTnLst>
                                    <p:set>
                                      <p:cBhvr>
                                        <p:cTn id="17" dur="1" fill="hold">
                                          <p:stCondLst>
                                            <p:cond delay="0"/>
                                          </p:stCondLst>
                                        </p:cTn>
                                        <p:tgtEl>
                                          <p:spTgt spid="4100"/>
                                        </p:tgtEl>
                                        <p:attrNameLst>
                                          <p:attrName>style.visibility</p:attrName>
                                        </p:attrNameLst>
                                      </p:cBhvr>
                                      <p:to>
                                        <p:strVal val="visible"/>
                                      </p:to>
                                    </p:set>
                                    <p:anim calcmode="lin" valueType="num">
                                      <p:cBhvr>
                                        <p:cTn id="18" dur="3000" fill="hold"/>
                                        <p:tgtEl>
                                          <p:spTgt spid="4100"/>
                                        </p:tgtEl>
                                        <p:attrNameLst>
                                          <p:attrName>ppt_w</p:attrName>
                                        </p:attrNameLst>
                                      </p:cBhvr>
                                      <p:tavLst>
                                        <p:tav tm="0">
                                          <p:val>
                                            <p:fltVal val="0"/>
                                          </p:val>
                                        </p:tav>
                                        <p:tav tm="100000">
                                          <p:val>
                                            <p:strVal val="#ppt_w"/>
                                          </p:val>
                                        </p:tav>
                                      </p:tavLst>
                                    </p:anim>
                                    <p:anim calcmode="lin" valueType="num">
                                      <p:cBhvr>
                                        <p:cTn id="19" dur="3000" fill="hold"/>
                                        <p:tgtEl>
                                          <p:spTgt spid="4100"/>
                                        </p:tgtEl>
                                        <p:attrNameLst>
                                          <p:attrName>ppt_h</p:attrName>
                                        </p:attrNameLst>
                                      </p:cBhvr>
                                      <p:tavLst>
                                        <p:tav tm="0">
                                          <p:val>
                                            <p:fltVal val="0"/>
                                          </p:val>
                                        </p:tav>
                                        <p:tav tm="100000">
                                          <p:val>
                                            <p:strVal val="#ppt_h"/>
                                          </p:val>
                                        </p:tav>
                                      </p:tavLst>
                                    </p:anim>
                                    <p:animEffect transition="in" filter="fade">
                                      <p:cBhvr>
                                        <p:cTn id="20" dur="3000"/>
                                        <p:tgtEl>
                                          <p:spTgt spid="4100"/>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4101"/>
                                        </p:tgtEl>
                                        <p:attrNameLst>
                                          <p:attrName>style.visibility</p:attrName>
                                        </p:attrNameLst>
                                      </p:cBhvr>
                                      <p:to>
                                        <p:strVal val="visible"/>
                                      </p:to>
                                    </p:set>
                                    <p:anim calcmode="lin" valueType="num">
                                      <p:cBhvr>
                                        <p:cTn id="23" dur="2000" fill="hold"/>
                                        <p:tgtEl>
                                          <p:spTgt spid="4101"/>
                                        </p:tgtEl>
                                        <p:attrNameLst>
                                          <p:attrName>ppt_w</p:attrName>
                                        </p:attrNameLst>
                                      </p:cBhvr>
                                      <p:tavLst>
                                        <p:tav tm="0">
                                          <p:val>
                                            <p:fltVal val="0"/>
                                          </p:val>
                                        </p:tav>
                                        <p:tav tm="100000">
                                          <p:val>
                                            <p:strVal val="#ppt_w"/>
                                          </p:val>
                                        </p:tav>
                                      </p:tavLst>
                                    </p:anim>
                                    <p:anim calcmode="lin" valueType="num">
                                      <p:cBhvr>
                                        <p:cTn id="24" dur="2000" fill="hold"/>
                                        <p:tgtEl>
                                          <p:spTgt spid="4101"/>
                                        </p:tgtEl>
                                        <p:attrNameLst>
                                          <p:attrName>ppt_h</p:attrName>
                                        </p:attrNameLst>
                                      </p:cBhvr>
                                      <p:tavLst>
                                        <p:tav tm="0">
                                          <p:val>
                                            <p:fltVal val="0"/>
                                          </p:val>
                                        </p:tav>
                                        <p:tav tm="100000">
                                          <p:val>
                                            <p:strVal val="#ppt_h"/>
                                          </p:val>
                                        </p:tav>
                                      </p:tavLst>
                                    </p:anim>
                                    <p:animEffect transition="in" filter="fade">
                                      <p:cBhvr>
                                        <p:cTn id="25"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t="14720" b="4691"/>
          <a:stretch>
            <a:fillRect/>
          </a:stretch>
        </p:blipFill>
        <p:spPr bwMode="auto">
          <a:xfrm>
            <a:off x="2051050" y="-1588"/>
            <a:ext cx="5260975" cy="6858001"/>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3000" fill="hold"/>
                                        <p:tgtEl>
                                          <p:spTgt spid="5122"/>
                                        </p:tgtEl>
                                        <p:attrNameLst>
                                          <p:attrName>ppt_w</p:attrName>
                                        </p:attrNameLst>
                                      </p:cBhvr>
                                      <p:tavLst>
                                        <p:tav tm="0">
                                          <p:val>
                                            <p:fltVal val="0"/>
                                          </p:val>
                                        </p:tav>
                                        <p:tav tm="100000">
                                          <p:val>
                                            <p:strVal val="#ppt_w"/>
                                          </p:val>
                                        </p:tav>
                                      </p:tavLst>
                                    </p:anim>
                                    <p:anim calcmode="lin" valueType="num">
                                      <p:cBhvr>
                                        <p:cTn id="8" dur="3000" fill="hold"/>
                                        <p:tgtEl>
                                          <p:spTgt spid="5122"/>
                                        </p:tgtEl>
                                        <p:attrNameLst>
                                          <p:attrName>ppt_h</p:attrName>
                                        </p:attrNameLst>
                                      </p:cBhvr>
                                      <p:tavLst>
                                        <p:tav tm="0">
                                          <p:val>
                                            <p:fltVal val="0"/>
                                          </p:val>
                                        </p:tav>
                                        <p:tav tm="100000">
                                          <p:val>
                                            <p:strVal val="#ppt_h"/>
                                          </p:val>
                                        </p:tav>
                                      </p:tavLst>
                                    </p:anim>
                                    <p:animEffect transition="in" filter="fade">
                                      <p:cBhvr>
                                        <p:cTn id="9" dur="3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0"/>
            <a:ext cx="91440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    Открытие памятника на Атаманской (Крепостной) площади состоялось 6 мая 1907 года. Замечательный памятник быстро стал символом города, носившего имя Екатерины. Памятник был установлен лицевым фасадом на север, окружен красивой оградой и тремя большими канделябрами на чугунных столбах и фонарями, «приспособленными к электрическому освещению» и украшенными золоченными государственными гербами. Вокруг разбит сквер с аллеями, цветочными клумбами и двумя бетонными бассейнами для фонтанов.</a:t>
            </a:r>
            <a:r>
              <a:rPr lang="ru-RU" altLang="ru-RU"/>
              <a:t> </a:t>
            </a:r>
          </a:p>
        </p:txBody>
      </p:sp>
      <p:pic>
        <p:nvPicPr>
          <p:cNvPr id="6147" name="Picture 3"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2276475"/>
            <a:ext cx="3278187" cy="45815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1989138"/>
            <a:ext cx="3587750" cy="4868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3000" fill="hold"/>
                                        <p:tgtEl>
                                          <p:spTgt spid="6147"/>
                                        </p:tgtEl>
                                        <p:attrNameLst>
                                          <p:attrName>ppt_w</p:attrName>
                                        </p:attrNameLst>
                                      </p:cBhvr>
                                      <p:tavLst>
                                        <p:tav tm="0">
                                          <p:val>
                                            <p:fltVal val="0"/>
                                          </p:val>
                                        </p:tav>
                                        <p:tav tm="100000">
                                          <p:val>
                                            <p:strVal val="#ppt_w"/>
                                          </p:val>
                                        </p:tav>
                                      </p:tavLst>
                                    </p:anim>
                                    <p:anim calcmode="lin" valueType="num">
                                      <p:cBhvr>
                                        <p:cTn id="8" dur="3000" fill="hold"/>
                                        <p:tgtEl>
                                          <p:spTgt spid="6147"/>
                                        </p:tgtEl>
                                        <p:attrNameLst>
                                          <p:attrName>ppt_h</p:attrName>
                                        </p:attrNameLst>
                                      </p:cBhvr>
                                      <p:tavLst>
                                        <p:tav tm="0">
                                          <p:val>
                                            <p:fltVal val="0"/>
                                          </p:val>
                                        </p:tav>
                                        <p:tav tm="100000">
                                          <p:val>
                                            <p:strVal val="#ppt_h"/>
                                          </p:val>
                                        </p:tav>
                                      </p:tavLst>
                                    </p:anim>
                                    <p:animEffect transition="in" filter="fade">
                                      <p:cBhvr>
                                        <p:cTn id="9" dur="3000"/>
                                        <p:tgtEl>
                                          <p:spTgt spid="6147"/>
                                        </p:tgtEl>
                                      </p:cBhvr>
                                    </p:animEffect>
                                  </p:childTnLst>
                                </p:cTn>
                              </p:par>
                              <p:par>
                                <p:cTn id="10" presetID="53" presetClass="entr" presetSubtype="0" fill="hold" nodeType="withEffect">
                                  <p:stCondLst>
                                    <p:cond delay="0"/>
                                  </p:stCondLst>
                                  <p:childTnLst>
                                    <p:set>
                                      <p:cBhvr>
                                        <p:cTn id="11" dur="1" fill="hold">
                                          <p:stCondLst>
                                            <p:cond delay="0"/>
                                          </p:stCondLst>
                                        </p:cTn>
                                        <p:tgtEl>
                                          <p:spTgt spid="6148"/>
                                        </p:tgtEl>
                                        <p:attrNameLst>
                                          <p:attrName>style.visibility</p:attrName>
                                        </p:attrNameLst>
                                      </p:cBhvr>
                                      <p:to>
                                        <p:strVal val="visible"/>
                                      </p:to>
                                    </p:set>
                                    <p:anim calcmode="lin" valueType="num">
                                      <p:cBhvr>
                                        <p:cTn id="12" dur="3000" fill="hold"/>
                                        <p:tgtEl>
                                          <p:spTgt spid="6148"/>
                                        </p:tgtEl>
                                        <p:attrNameLst>
                                          <p:attrName>ppt_w</p:attrName>
                                        </p:attrNameLst>
                                      </p:cBhvr>
                                      <p:tavLst>
                                        <p:tav tm="0">
                                          <p:val>
                                            <p:fltVal val="0"/>
                                          </p:val>
                                        </p:tav>
                                        <p:tav tm="100000">
                                          <p:val>
                                            <p:strVal val="#ppt_w"/>
                                          </p:val>
                                        </p:tav>
                                      </p:tavLst>
                                    </p:anim>
                                    <p:anim calcmode="lin" valueType="num">
                                      <p:cBhvr>
                                        <p:cTn id="13" dur="3000" fill="hold"/>
                                        <p:tgtEl>
                                          <p:spTgt spid="6148"/>
                                        </p:tgtEl>
                                        <p:attrNameLst>
                                          <p:attrName>ppt_h</p:attrName>
                                        </p:attrNameLst>
                                      </p:cBhvr>
                                      <p:tavLst>
                                        <p:tav tm="0">
                                          <p:val>
                                            <p:fltVal val="0"/>
                                          </p:val>
                                        </p:tav>
                                        <p:tav tm="100000">
                                          <p:val>
                                            <p:strVal val="#ppt_h"/>
                                          </p:val>
                                        </p:tav>
                                      </p:tavLst>
                                    </p:anim>
                                    <p:animEffect transition="in" filter="fade">
                                      <p:cBhvr>
                                        <p:cTn id="14" dur="3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5673725"/>
            <a:ext cx="9144000"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     19 сентября 1920 г. Кубано-Черноморский ревком на основании декрета Совета народных Комиссаров РСФСР </a:t>
            </a:r>
            <a:r>
              <a:rPr lang="ru-RU" altLang="ru-RU" sz="2100" i="1">
                <a:latin typeface="Times New Roman" panose="02020603050405020304" pitchFamily="18" charset="0"/>
              </a:rPr>
              <a:t>«О памятниках республики»</a:t>
            </a:r>
            <a:r>
              <a:rPr lang="ru-RU" altLang="ru-RU" sz="2100">
                <a:latin typeface="Times New Roman" panose="02020603050405020304" pitchFamily="18" charset="0"/>
              </a:rPr>
              <a:t> от 12 апреля 1918 г. распорядился срочно убрать памятник к годовщине Октябрьской революции. В ноябре 1920 г. он был разобран.       </a:t>
            </a:r>
            <a:endParaRPr lang="ru-RU" altLang="ru-RU"/>
          </a:p>
        </p:txBody>
      </p:sp>
      <p:pic>
        <p:nvPicPr>
          <p:cNvPr id="7171" name="Picture 3" descr="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71438"/>
            <a:ext cx="3662362" cy="4437062"/>
          </a:xfrm>
          <a:prstGeom prst="rect">
            <a:avLst/>
          </a:prstGeo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250825" y="4797425"/>
            <a:ext cx="31321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ru-RU" altLang="ru-RU" sz="1600" i="1">
                <a:solidFill>
                  <a:schemeClr val="accent2"/>
                </a:solidFill>
                <a:latin typeface="Times New Roman" panose="02020603050405020304" pitchFamily="18" charset="0"/>
              </a:rPr>
              <a:t>Евгений Дмитриевич Фелицын</a:t>
            </a:r>
          </a:p>
          <a:p>
            <a:pPr algn="ctr">
              <a:lnSpc>
                <a:spcPct val="80000"/>
              </a:lnSpc>
            </a:pPr>
            <a:r>
              <a:rPr lang="ru-RU" altLang="ru-RU" sz="1600" i="1">
                <a:solidFill>
                  <a:schemeClr val="accent2"/>
                </a:solidFill>
                <a:latin typeface="Times New Roman" panose="02020603050405020304" pitchFamily="18" charset="0"/>
              </a:rPr>
              <a:t> (1849-1903)</a:t>
            </a:r>
          </a:p>
        </p:txBody>
      </p:sp>
      <p:pic>
        <p:nvPicPr>
          <p:cNvPr id="7173" name="Picture 5" descr="Ян Полуян известный кубанский большев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75" y="836613"/>
            <a:ext cx="3032125" cy="4364037"/>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5940425" y="5229225"/>
            <a:ext cx="3203575"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ru-RU" altLang="ru-RU" sz="1600" i="1">
                <a:solidFill>
                  <a:schemeClr val="accent2"/>
                </a:solidFill>
                <a:latin typeface="Times New Roman" panose="02020603050405020304" pitchFamily="18" charset="0"/>
              </a:rPr>
              <a:t>Ян Полуян </a:t>
            </a:r>
          </a:p>
          <a:p>
            <a:pPr algn="ctr">
              <a:lnSpc>
                <a:spcPct val="80000"/>
              </a:lnSpc>
            </a:pPr>
            <a:r>
              <a:rPr lang="ru-RU" altLang="ru-RU" sz="1600" i="1">
                <a:solidFill>
                  <a:schemeClr val="accent2"/>
                </a:solidFill>
                <a:latin typeface="Times New Roman" panose="02020603050405020304" pitchFamily="18" charset="0"/>
              </a:rPr>
              <a:t>известный кубанский большевик</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3000" fill="hold"/>
                                        <p:tgtEl>
                                          <p:spTgt spid="7171"/>
                                        </p:tgtEl>
                                        <p:attrNameLst>
                                          <p:attrName>ppt_w</p:attrName>
                                        </p:attrNameLst>
                                      </p:cBhvr>
                                      <p:tavLst>
                                        <p:tav tm="0">
                                          <p:val>
                                            <p:fltVal val="0"/>
                                          </p:val>
                                        </p:tav>
                                        <p:tav tm="100000">
                                          <p:val>
                                            <p:strVal val="#ppt_w"/>
                                          </p:val>
                                        </p:tav>
                                      </p:tavLst>
                                    </p:anim>
                                    <p:anim calcmode="lin" valueType="num">
                                      <p:cBhvr>
                                        <p:cTn id="8" dur="3000" fill="hold"/>
                                        <p:tgtEl>
                                          <p:spTgt spid="7171"/>
                                        </p:tgtEl>
                                        <p:attrNameLst>
                                          <p:attrName>ppt_h</p:attrName>
                                        </p:attrNameLst>
                                      </p:cBhvr>
                                      <p:tavLst>
                                        <p:tav tm="0">
                                          <p:val>
                                            <p:fltVal val="0"/>
                                          </p:val>
                                        </p:tav>
                                        <p:tav tm="100000">
                                          <p:val>
                                            <p:strVal val="#ppt_h"/>
                                          </p:val>
                                        </p:tav>
                                      </p:tavLst>
                                    </p:anim>
                                    <p:animEffect transition="in" filter="fade">
                                      <p:cBhvr>
                                        <p:cTn id="9" dur="3000"/>
                                        <p:tgtEl>
                                          <p:spTgt spid="71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2000" fill="hold"/>
                                        <p:tgtEl>
                                          <p:spTgt spid="7172"/>
                                        </p:tgtEl>
                                        <p:attrNameLst>
                                          <p:attrName>ppt_w</p:attrName>
                                        </p:attrNameLst>
                                      </p:cBhvr>
                                      <p:tavLst>
                                        <p:tav tm="0">
                                          <p:val>
                                            <p:fltVal val="0"/>
                                          </p:val>
                                        </p:tav>
                                        <p:tav tm="100000">
                                          <p:val>
                                            <p:strVal val="#ppt_w"/>
                                          </p:val>
                                        </p:tav>
                                      </p:tavLst>
                                    </p:anim>
                                    <p:anim calcmode="lin" valueType="num">
                                      <p:cBhvr>
                                        <p:cTn id="13" dur="2000" fill="hold"/>
                                        <p:tgtEl>
                                          <p:spTgt spid="7172"/>
                                        </p:tgtEl>
                                        <p:attrNameLst>
                                          <p:attrName>ppt_h</p:attrName>
                                        </p:attrNameLst>
                                      </p:cBhvr>
                                      <p:tavLst>
                                        <p:tav tm="0">
                                          <p:val>
                                            <p:fltVal val="0"/>
                                          </p:val>
                                        </p:tav>
                                        <p:tav tm="100000">
                                          <p:val>
                                            <p:strVal val="#ppt_h"/>
                                          </p:val>
                                        </p:tav>
                                      </p:tavLst>
                                    </p:anim>
                                    <p:animEffect transition="in" filter="fade">
                                      <p:cBhvr>
                                        <p:cTn id="14" dur="2000"/>
                                        <p:tgtEl>
                                          <p:spTgt spid="7172"/>
                                        </p:tgtEl>
                                      </p:cBhvr>
                                    </p:animEffect>
                                  </p:childTnLst>
                                </p:cTn>
                              </p:par>
                            </p:childTnLst>
                          </p:cTn>
                        </p:par>
                        <p:par>
                          <p:cTn id="15" fill="hold" nodeType="afterGroup">
                            <p:stCondLst>
                              <p:cond delay="3000"/>
                            </p:stCondLst>
                            <p:childTnLst>
                              <p:par>
                                <p:cTn id="16" presetID="53" presetClass="entr" presetSubtype="0" fill="hold" nodeType="afterEffect">
                                  <p:stCondLst>
                                    <p:cond delay="0"/>
                                  </p:stCondLst>
                                  <p:childTnLst>
                                    <p:set>
                                      <p:cBhvr>
                                        <p:cTn id="17" dur="1" fill="hold">
                                          <p:stCondLst>
                                            <p:cond delay="0"/>
                                          </p:stCondLst>
                                        </p:cTn>
                                        <p:tgtEl>
                                          <p:spTgt spid="7173"/>
                                        </p:tgtEl>
                                        <p:attrNameLst>
                                          <p:attrName>style.visibility</p:attrName>
                                        </p:attrNameLst>
                                      </p:cBhvr>
                                      <p:to>
                                        <p:strVal val="visible"/>
                                      </p:to>
                                    </p:set>
                                    <p:anim calcmode="lin" valueType="num">
                                      <p:cBhvr>
                                        <p:cTn id="18" dur="3000" fill="hold"/>
                                        <p:tgtEl>
                                          <p:spTgt spid="7173"/>
                                        </p:tgtEl>
                                        <p:attrNameLst>
                                          <p:attrName>ppt_w</p:attrName>
                                        </p:attrNameLst>
                                      </p:cBhvr>
                                      <p:tavLst>
                                        <p:tav tm="0">
                                          <p:val>
                                            <p:fltVal val="0"/>
                                          </p:val>
                                        </p:tav>
                                        <p:tav tm="100000">
                                          <p:val>
                                            <p:strVal val="#ppt_w"/>
                                          </p:val>
                                        </p:tav>
                                      </p:tavLst>
                                    </p:anim>
                                    <p:anim calcmode="lin" valueType="num">
                                      <p:cBhvr>
                                        <p:cTn id="19" dur="3000" fill="hold"/>
                                        <p:tgtEl>
                                          <p:spTgt spid="7173"/>
                                        </p:tgtEl>
                                        <p:attrNameLst>
                                          <p:attrName>ppt_h</p:attrName>
                                        </p:attrNameLst>
                                      </p:cBhvr>
                                      <p:tavLst>
                                        <p:tav tm="0">
                                          <p:val>
                                            <p:fltVal val="0"/>
                                          </p:val>
                                        </p:tav>
                                        <p:tav tm="100000">
                                          <p:val>
                                            <p:strVal val="#ppt_h"/>
                                          </p:val>
                                        </p:tav>
                                      </p:tavLst>
                                    </p:anim>
                                    <p:animEffect transition="in" filter="fade">
                                      <p:cBhvr>
                                        <p:cTn id="20" dur="3000"/>
                                        <p:tgtEl>
                                          <p:spTgt spid="7173"/>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7174"/>
                                        </p:tgtEl>
                                        <p:attrNameLst>
                                          <p:attrName>style.visibility</p:attrName>
                                        </p:attrNameLst>
                                      </p:cBhvr>
                                      <p:to>
                                        <p:strVal val="visible"/>
                                      </p:to>
                                    </p:set>
                                    <p:anim calcmode="lin" valueType="num">
                                      <p:cBhvr>
                                        <p:cTn id="23" dur="2000" fill="hold"/>
                                        <p:tgtEl>
                                          <p:spTgt spid="7174"/>
                                        </p:tgtEl>
                                        <p:attrNameLst>
                                          <p:attrName>ppt_w</p:attrName>
                                        </p:attrNameLst>
                                      </p:cBhvr>
                                      <p:tavLst>
                                        <p:tav tm="0">
                                          <p:val>
                                            <p:fltVal val="0"/>
                                          </p:val>
                                        </p:tav>
                                        <p:tav tm="100000">
                                          <p:val>
                                            <p:strVal val="#ppt_w"/>
                                          </p:val>
                                        </p:tav>
                                      </p:tavLst>
                                    </p:anim>
                                    <p:anim calcmode="lin" valueType="num">
                                      <p:cBhvr>
                                        <p:cTn id="24" dur="2000" fill="hold"/>
                                        <p:tgtEl>
                                          <p:spTgt spid="7174"/>
                                        </p:tgtEl>
                                        <p:attrNameLst>
                                          <p:attrName>ppt_h</p:attrName>
                                        </p:attrNameLst>
                                      </p:cBhvr>
                                      <p:tavLst>
                                        <p:tav tm="0">
                                          <p:val>
                                            <p:fltVal val="0"/>
                                          </p:val>
                                        </p:tav>
                                        <p:tav tm="100000">
                                          <p:val>
                                            <p:strVal val="#ppt_h"/>
                                          </p:val>
                                        </p:tav>
                                      </p:tavLst>
                                    </p:anim>
                                    <p:animEffect transition="in" filter="fade">
                                      <p:cBhvr>
                                        <p:cTn id="25" dur="2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5076825" y="296863"/>
            <a:ext cx="4067175"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    8 сентября 2006 г. Праздник для всего казачества, день, который яркой страницей войдет в историю Кубани и России.</a:t>
            </a:r>
          </a:p>
          <a:p>
            <a:pPr algn="just">
              <a:lnSpc>
                <a:spcPct val="85000"/>
              </a:lnSpc>
            </a:pPr>
            <a:r>
              <a:rPr lang="ru-RU" altLang="ru-RU" sz="2100">
                <a:latin typeface="Times New Roman" panose="02020603050405020304" pitchFamily="18" charset="0"/>
              </a:rPr>
              <a:t>    Казалось сама природа благословляла людей на это событие: после нескольких пасмурных и неприятно холодных дней в Краснодаре вдруг стало светло и тихо.</a:t>
            </a:r>
          </a:p>
          <a:p>
            <a:pPr algn="just">
              <a:lnSpc>
                <a:spcPct val="85000"/>
              </a:lnSpc>
            </a:pPr>
            <a:r>
              <a:rPr lang="ru-RU" altLang="ru-RU" sz="2100">
                <a:latin typeface="Times New Roman" panose="02020603050405020304" pitchFamily="18" charset="0"/>
              </a:rPr>
              <a:t>   Яркое безмятежное солнце наполнило теплым светом каждый уголок Екатерининского сквера. </a:t>
            </a:r>
          </a:p>
          <a:p>
            <a:pPr algn="just">
              <a:lnSpc>
                <a:spcPct val="85000"/>
              </a:lnSpc>
            </a:pPr>
            <a:r>
              <a:rPr lang="ru-RU" altLang="ru-RU" sz="2100">
                <a:latin typeface="Times New Roman" panose="02020603050405020304" pitchFamily="18" charset="0"/>
              </a:rPr>
              <a:t>   Легкий ветерок  ласково шелестел зеленой листвой деревьев, дополняя живым звучанием мелодии старинных казачьих маршей, наполнявших сквер. Люди, заполнившие  все аллеи и ближайшие к ним улицы, молчали – ждали начала праздника</a:t>
            </a:r>
          </a:p>
        </p:txBody>
      </p:sp>
      <p:pic>
        <p:nvPicPr>
          <p:cNvPr id="8195" name="Picture 3" descr="IMG_02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1419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3000" fill="hold"/>
                                        <p:tgtEl>
                                          <p:spTgt spid="8195"/>
                                        </p:tgtEl>
                                        <p:attrNameLst>
                                          <p:attrName>ppt_w</p:attrName>
                                        </p:attrNameLst>
                                      </p:cBhvr>
                                      <p:tavLst>
                                        <p:tav tm="0">
                                          <p:val>
                                            <p:fltVal val="0"/>
                                          </p:val>
                                        </p:tav>
                                        <p:tav tm="100000">
                                          <p:val>
                                            <p:strVal val="#ppt_w"/>
                                          </p:val>
                                        </p:tav>
                                      </p:tavLst>
                                    </p:anim>
                                    <p:anim calcmode="lin" valueType="num">
                                      <p:cBhvr>
                                        <p:cTn id="8" dur="3000" fill="hold"/>
                                        <p:tgtEl>
                                          <p:spTgt spid="8195"/>
                                        </p:tgtEl>
                                        <p:attrNameLst>
                                          <p:attrName>ppt_h</p:attrName>
                                        </p:attrNameLst>
                                      </p:cBhvr>
                                      <p:tavLst>
                                        <p:tav tm="0">
                                          <p:val>
                                            <p:fltVal val="0"/>
                                          </p:val>
                                        </p:tav>
                                        <p:tav tm="100000">
                                          <p:val>
                                            <p:strVal val="#ppt_h"/>
                                          </p:val>
                                        </p:tav>
                                      </p:tavLst>
                                    </p:anim>
                                    <p:animEffect transition="in" filter="fade">
                                      <p:cBhvr>
                                        <p:cTn id="9" dur="3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G_02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60363"/>
            <a:ext cx="4568825" cy="6092825"/>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p:cNvSpPr txBox="1">
            <a:spLocks noChangeArrowheads="1"/>
          </p:cNvSpPr>
          <p:nvPr/>
        </p:nvSpPr>
        <p:spPr bwMode="auto">
          <a:xfrm>
            <a:off x="0" y="0"/>
            <a:ext cx="4643438" cy="719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85000"/>
              </a:lnSpc>
            </a:pPr>
            <a:r>
              <a:rPr lang="ru-RU" altLang="ru-RU" sz="2100">
                <a:latin typeface="Times New Roman" panose="02020603050405020304" pitchFamily="18" charset="0"/>
              </a:rPr>
              <a:t>    В торжественно церемонии приняли участие глава администрации Краснодарского края Александр Ткачев, председатель Законодательного Собрания края Владимир Бекетов, заместитель полномочного представителя Президента РФ и ЮФО Александр Починок, федеральный  инспектор аппарата полномочного представителя Президента РА в ЮФО по Краснодарскому краю Вадим Яковенко, атаман Кубанского казачьего войска Владимир Громов, глава города Краснодара Владимир Евланов, викарий Екатеринодарской и Кубанской епархии епископ Ейский Тихон, руководители краевых органов исполнительной власти, депутаты Государственной Думы и Законодательного собрания  Краснодарского края , руководители федеральных и краевых ведомств, представители творческой интеллигенции.</a:t>
            </a:r>
          </a:p>
          <a:p>
            <a:pPr algn="just">
              <a:lnSpc>
                <a:spcPct val="85000"/>
              </a:lnSpc>
            </a:pPr>
            <a:endParaRPr lang="ru-RU" altLang="ru-RU" sz="2100">
              <a:latin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3000" fill="hold"/>
                                        <p:tgtEl>
                                          <p:spTgt spid="9218"/>
                                        </p:tgtEl>
                                        <p:attrNameLst>
                                          <p:attrName>ppt_w</p:attrName>
                                        </p:attrNameLst>
                                      </p:cBhvr>
                                      <p:tavLst>
                                        <p:tav tm="0">
                                          <p:val>
                                            <p:fltVal val="0"/>
                                          </p:val>
                                        </p:tav>
                                        <p:tav tm="100000">
                                          <p:val>
                                            <p:strVal val="#ppt_w"/>
                                          </p:val>
                                        </p:tav>
                                      </p:tavLst>
                                    </p:anim>
                                    <p:anim calcmode="lin" valueType="num">
                                      <p:cBhvr>
                                        <p:cTn id="8" dur="3000" fill="hold"/>
                                        <p:tgtEl>
                                          <p:spTgt spid="9218"/>
                                        </p:tgtEl>
                                        <p:attrNameLst>
                                          <p:attrName>ppt_h</p:attrName>
                                        </p:attrNameLst>
                                      </p:cBhvr>
                                      <p:tavLst>
                                        <p:tav tm="0">
                                          <p:val>
                                            <p:fltVal val="0"/>
                                          </p:val>
                                        </p:tav>
                                        <p:tav tm="100000">
                                          <p:val>
                                            <p:strVal val="#ppt_h"/>
                                          </p:val>
                                        </p:tav>
                                      </p:tavLst>
                                    </p:anim>
                                    <p:animEffect transition="in" filter="fade">
                                      <p:cBhvr>
                                        <p:cTn id="9" dur="3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G_0276"/>
          <p:cNvPicPr>
            <a:picLocks noChangeAspect="1" noChangeArrowheads="1"/>
          </p:cNvPicPr>
          <p:nvPr/>
        </p:nvPicPr>
        <p:blipFill>
          <a:blip r:embed="rId2" cstate="print">
            <a:extLst>
              <a:ext uri="{28A0092B-C50C-407E-A947-70E740481C1C}">
                <a14:useLocalDpi xmlns:a14="http://schemas.microsoft.com/office/drawing/2010/main" val="0"/>
              </a:ext>
            </a:extLst>
          </a:blip>
          <a:srcRect l="25836"/>
          <a:stretch>
            <a:fillRect/>
          </a:stretch>
        </p:blipFill>
        <p:spPr bwMode="auto">
          <a:xfrm>
            <a:off x="0" y="0"/>
            <a:ext cx="2706688"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IMG_02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338" y="1341438"/>
            <a:ext cx="3024187" cy="40338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G_02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8650" y="2276475"/>
            <a:ext cx="3435350" cy="4581525"/>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611188" y="5876925"/>
            <a:ext cx="46434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5000"/>
              </a:lnSpc>
            </a:pPr>
            <a:r>
              <a:rPr lang="ru-RU" altLang="ru-RU" sz="2100">
                <a:latin typeface="Times New Roman" panose="02020603050405020304" pitchFamily="18" charset="0"/>
              </a:rPr>
              <a:t>Фрагменты открытия памятника</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3000" fill="hold"/>
                                        <p:tgtEl>
                                          <p:spTgt spid="10242"/>
                                        </p:tgtEl>
                                        <p:attrNameLst>
                                          <p:attrName>ppt_w</p:attrName>
                                        </p:attrNameLst>
                                      </p:cBhvr>
                                      <p:tavLst>
                                        <p:tav tm="0">
                                          <p:val>
                                            <p:fltVal val="0"/>
                                          </p:val>
                                        </p:tav>
                                        <p:tav tm="100000">
                                          <p:val>
                                            <p:strVal val="#ppt_w"/>
                                          </p:val>
                                        </p:tav>
                                      </p:tavLst>
                                    </p:anim>
                                    <p:anim calcmode="lin" valueType="num">
                                      <p:cBhvr>
                                        <p:cTn id="8" dur="3000" fill="hold"/>
                                        <p:tgtEl>
                                          <p:spTgt spid="10242"/>
                                        </p:tgtEl>
                                        <p:attrNameLst>
                                          <p:attrName>ppt_h</p:attrName>
                                        </p:attrNameLst>
                                      </p:cBhvr>
                                      <p:tavLst>
                                        <p:tav tm="0">
                                          <p:val>
                                            <p:fltVal val="0"/>
                                          </p:val>
                                        </p:tav>
                                        <p:tav tm="100000">
                                          <p:val>
                                            <p:strVal val="#ppt_h"/>
                                          </p:val>
                                        </p:tav>
                                      </p:tavLst>
                                    </p:anim>
                                    <p:animEffect transition="in" filter="fade">
                                      <p:cBhvr>
                                        <p:cTn id="9" dur="3000"/>
                                        <p:tgtEl>
                                          <p:spTgt spid="10242"/>
                                        </p:tgtEl>
                                      </p:cBhvr>
                                    </p:animEffect>
                                  </p:childTnLst>
                                </p:cTn>
                              </p:par>
                            </p:childTnLst>
                          </p:cTn>
                        </p:par>
                        <p:par>
                          <p:cTn id="10" fill="hold" nodeType="afterGroup">
                            <p:stCondLst>
                              <p:cond delay="3000"/>
                            </p:stCondLst>
                            <p:childTnLst>
                              <p:par>
                                <p:cTn id="11" presetID="53" presetClass="entr" presetSubtype="0" fill="hold" nodeType="afterEffect">
                                  <p:stCondLst>
                                    <p:cond delay="0"/>
                                  </p:stCondLst>
                                  <p:childTnLst>
                                    <p:set>
                                      <p:cBhvr>
                                        <p:cTn id="12" dur="1" fill="hold">
                                          <p:stCondLst>
                                            <p:cond delay="0"/>
                                          </p:stCondLst>
                                        </p:cTn>
                                        <p:tgtEl>
                                          <p:spTgt spid="10243"/>
                                        </p:tgtEl>
                                        <p:attrNameLst>
                                          <p:attrName>style.visibility</p:attrName>
                                        </p:attrNameLst>
                                      </p:cBhvr>
                                      <p:to>
                                        <p:strVal val="visible"/>
                                      </p:to>
                                    </p:set>
                                    <p:anim calcmode="lin" valueType="num">
                                      <p:cBhvr>
                                        <p:cTn id="13" dur="3000" fill="hold"/>
                                        <p:tgtEl>
                                          <p:spTgt spid="10243"/>
                                        </p:tgtEl>
                                        <p:attrNameLst>
                                          <p:attrName>ppt_w</p:attrName>
                                        </p:attrNameLst>
                                      </p:cBhvr>
                                      <p:tavLst>
                                        <p:tav tm="0">
                                          <p:val>
                                            <p:fltVal val="0"/>
                                          </p:val>
                                        </p:tav>
                                        <p:tav tm="100000">
                                          <p:val>
                                            <p:strVal val="#ppt_w"/>
                                          </p:val>
                                        </p:tav>
                                      </p:tavLst>
                                    </p:anim>
                                    <p:anim calcmode="lin" valueType="num">
                                      <p:cBhvr>
                                        <p:cTn id="14" dur="3000" fill="hold"/>
                                        <p:tgtEl>
                                          <p:spTgt spid="10243"/>
                                        </p:tgtEl>
                                        <p:attrNameLst>
                                          <p:attrName>ppt_h</p:attrName>
                                        </p:attrNameLst>
                                      </p:cBhvr>
                                      <p:tavLst>
                                        <p:tav tm="0">
                                          <p:val>
                                            <p:fltVal val="0"/>
                                          </p:val>
                                        </p:tav>
                                        <p:tav tm="100000">
                                          <p:val>
                                            <p:strVal val="#ppt_h"/>
                                          </p:val>
                                        </p:tav>
                                      </p:tavLst>
                                    </p:anim>
                                    <p:animEffect transition="in" filter="fade">
                                      <p:cBhvr>
                                        <p:cTn id="15" dur="3000"/>
                                        <p:tgtEl>
                                          <p:spTgt spid="10243"/>
                                        </p:tgtEl>
                                      </p:cBhvr>
                                    </p:animEffect>
                                  </p:childTnLst>
                                </p:cTn>
                              </p:par>
                            </p:childTnLst>
                          </p:cTn>
                        </p:par>
                        <p:par>
                          <p:cTn id="16" fill="hold" nodeType="afterGroup">
                            <p:stCondLst>
                              <p:cond delay="6000"/>
                            </p:stCondLst>
                            <p:childTnLst>
                              <p:par>
                                <p:cTn id="17" presetID="53" presetClass="entr" presetSubtype="0" fill="hold" nodeType="after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p:cTn id="19" dur="3000" fill="hold"/>
                                        <p:tgtEl>
                                          <p:spTgt spid="10244"/>
                                        </p:tgtEl>
                                        <p:attrNameLst>
                                          <p:attrName>ppt_w</p:attrName>
                                        </p:attrNameLst>
                                      </p:cBhvr>
                                      <p:tavLst>
                                        <p:tav tm="0">
                                          <p:val>
                                            <p:fltVal val="0"/>
                                          </p:val>
                                        </p:tav>
                                        <p:tav tm="100000">
                                          <p:val>
                                            <p:strVal val="#ppt_w"/>
                                          </p:val>
                                        </p:tav>
                                      </p:tavLst>
                                    </p:anim>
                                    <p:anim calcmode="lin" valueType="num">
                                      <p:cBhvr>
                                        <p:cTn id="20" dur="3000" fill="hold"/>
                                        <p:tgtEl>
                                          <p:spTgt spid="10244"/>
                                        </p:tgtEl>
                                        <p:attrNameLst>
                                          <p:attrName>ppt_h</p:attrName>
                                        </p:attrNameLst>
                                      </p:cBhvr>
                                      <p:tavLst>
                                        <p:tav tm="0">
                                          <p:val>
                                            <p:fltVal val="0"/>
                                          </p:val>
                                        </p:tav>
                                        <p:tav tm="100000">
                                          <p:val>
                                            <p:strVal val="#ppt_h"/>
                                          </p:val>
                                        </p:tav>
                                      </p:tavLst>
                                    </p:anim>
                                    <p:animEffect transition="in" filter="fade">
                                      <p:cBhvr>
                                        <p:cTn id="21" dur="3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1308</Words>
  <Application>Microsoft Office PowerPoint</Application>
  <PresentationFormat>Экран (4:3)</PresentationFormat>
  <Paragraphs>74</Paragraphs>
  <Slides>26</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26</vt:i4>
      </vt:variant>
    </vt:vector>
  </HeadingPairs>
  <TitlesOfParts>
    <vt:vector size="30" baseType="lpstr">
      <vt:lpstr>Arial</vt:lpstr>
      <vt:lpstr>Decorlz</vt:lpstr>
      <vt:lpstr>Times New Roman</vt:lpstr>
      <vt:lpstr>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школа</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2</dc:creator>
  <cp:lastModifiedBy>Пользователь Windows</cp:lastModifiedBy>
  <cp:revision>25</cp:revision>
  <dcterms:created xsi:type="dcterms:W3CDTF">2002-01-01T03:10:57Z</dcterms:created>
  <dcterms:modified xsi:type="dcterms:W3CDTF">2021-09-06T19:46:45Z</dcterms:modified>
</cp:coreProperties>
</file>